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 id="2147483666" r:id="rId2"/>
  </p:sldMasterIdLst>
  <p:notesMasterIdLst>
    <p:notesMasterId r:id="rId4"/>
  </p:notesMasterIdLst>
  <p:sldIdLst>
    <p:sldId id="308" r:id="rId3"/>
  </p:sldIdLst>
  <p:sldSz cx="13004800" cy="9753600"/>
  <p:notesSz cx="6797675" cy="9926638"/>
  <p:defaultTextStyle>
    <a:defPPr>
      <a:defRPr lang="en-US"/>
    </a:defPPr>
    <a:lvl1pPr algn="ctr" rtl="0" fontAlgn="base">
      <a:spcBef>
        <a:spcPct val="0"/>
      </a:spcBef>
      <a:spcAft>
        <a:spcPct val="0"/>
      </a:spcAft>
      <a:defRPr sz="5800" kern="1200">
        <a:solidFill>
          <a:srgbClr val="000000"/>
        </a:solidFill>
        <a:latin typeface="GillSans" charset="0"/>
        <a:ea typeface="+mn-ea"/>
        <a:cs typeface="+mn-cs"/>
        <a:sym typeface="GillSans" charset="0"/>
      </a:defRPr>
    </a:lvl1pPr>
    <a:lvl2pPr marL="457200" algn="ctr" rtl="0" fontAlgn="base">
      <a:spcBef>
        <a:spcPct val="0"/>
      </a:spcBef>
      <a:spcAft>
        <a:spcPct val="0"/>
      </a:spcAft>
      <a:defRPr sz="5800" kern="1200">
        <a:solidFill>
          <a:srgbClr val="000000"/>
        </a:solidFill>
        <a:latin typeface="GillSans" charset="0"/>
        <a:ea typeface="+mn-ea"/>
        <a:cs typeface="+mn-cs"/>
        <a:sym typeface="GillSans" charset="0"/>
      </a:defRPr>
    </a:lvl2pPr>
    <a:lvl3pPr marL="914400" algn="ctr" rtl="0" fontAlgn="base">
      <a:spcBef>
        <a:spcPct val="0"/>
      </a:spcBef>
      <a:spcAft>
        <a:spcPct val="0"/>
      </a:spcAft>
      <a:defRPr sz="5800" kern="1200">
        <a:solidFill>
          <a:srgbClr val="000000"/>
        </a:solidFill>
        <a:latin typeface="GillSans" charset="0"/>
        <a:ea typeface="+mn-ea"/>
        <a:cs typeface="+mn-cs"/>
        <a:sym typeface="GillSans" charset="0"/>
      </a:defRPr>
    </a:lvl3pPr>
    <a:lvl4pPr marL="1371600" algn="ctr" rtl="0" fontAlgn="base">
      <a:spcBef>
        <a:spcPct val="0"/>
      </a:spcBef>
      <a:spcAft>
        <a:spcPct val="0"/>
      </a:spcAft>
      <a:defRPr sz="5800" kern="1200">
        <a:solidFill>
          <a:srgbClr val="000000"/>
        </a:solidFill>
        <a:latin typeface="GillSans" charset="0"/>
        <a:ea typeface="+mn-ea"/>
        <a:cs typeface="+mn-cs"/>
        <a:sym typeface="GillSans" charset="0"/>
      </a:defRPr>
    </a:lvl4pPr>
    <a:lvl5pPr marL="1828800" algn="ctr" rtl="0" fontAlgn="base">
      <a:spcBef>
        <a:spcPct val="0"/>
      </a:spcBef>
      <a:spcAft>
        <a:spcPct val="0"/>
      </a:spcAft>
      <a:defRPr sz="5800" kern="1200">
        <a:solidFill>
          <a:srgbClr val="000000"/>
        </a:solidFill>
        <a:latin typeface="GillSans" charset="0"/>
        <a:ea typeface="+mn-ea"/>
        <a:cs typeface="+mn-cs"/>
        <a:sym typeface="GillSans" charset="0"/>
      </a:defRPr>
    </a:lvl5pPr>
    <a:lvl6pPr marL="2286000" algn="l" defTabSz="914400" rtl="0" eaLnBrk="1" latinLnBrk="0" hangingPunct="1">
      <a:defRPr sz="5800" kern="1200">
        <a:solidFill>
          <a:srgbClr val="000000"/>
        </a:solidFill>
        <a:latin typeface="GillSans" charset="0"/>
        <a:ea typeface="+mn-ea"/>
        <a:cs typeface="+mn-cs"/>
        <a:sym typeface="GillSans" charset="0"/>
      </a:defRPr>
    </a:lvl6pPr>
    <a:lvl7pPr marL="2743200" algn="l" defTabSz="914400" rtl="0" eaLnBrk="1" latinLnBrk="0" hangingPunct="1">
      <a:defRPr sz="5800" kern="1200">
        <a:solidFill>
          <a:srgbClr val="000000"/>
        </a:solidFill>
        <a:latin typeface="GillSans" charset="0"/>
        <a:ea typeface="+mn-ea"/>
        <a:cs typeface="+mn-cs"/>
        <a:sym typeface="GillSans" charset="0"/>
      </a:defRPr>
    </a:lvl7pPr>
    <a:lvl8pPr marL="3200400" algn="l" defTabSz="914400" rtl="0" eaLnBrk="1" latinLnBrk="0" hangingPunct="1">
      <a:defRPr sz="5800" kern="1200">
        <a:solidFill>
          <a:srgbClr val="000000"/>
        </a:solidFill>
        <a:latin typeface="GillSans" charset="0"/>
        <a:ea typeface="+mn-ea"/>
        <a:cs typeface="+mn-cs"/>
        <a:sym typeface="GillSans" charset="0"/>
      </a:defRPr>
    </a:lvl8pPr>
    <a:lvl9pPr marL="3657600" algn="l" defTabSz="914400" rtl="0" eaLnBrk="1" latinLnBrk="0" hangingPunct="1">
      <a:defRPr sz="5800" kern="1200">
        <a:solidFill>
          <a:srgbClr val="000000"/>
        </a:solidFill>
        <a:latin typeface="GillSans" charset="0"/>
        <a:ea typeface="+mn-ea"/>
        <a:cs typeface="+mn-cs"/>
        <a:sym typeface="GillSan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a:srgbClr val="BFBFB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04" autoAdjust="0"/>
    <p:restoredTop sz="94522" autoAdjust="0"/>
  </p:normalViewPr>
  <p:slideViewPr>
    <p:cSldViewPr>
      <p:cViewPr varScale="1">
        <p:scale>
          <a:sx n="45" d="100"/>
          <a:sy n="45" d="100"/>
        </p:scale>
        <p:origin x="-1314" y="-102"/>
      </p:cViewPr>
      <p:guideLst>
        <p:guide orient="horz" pos="3072"/>
        <p:guide orient="horz" pos="5476"/>
        <p:guide pos="4096"/>
        <p:guide pos="513"/>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1C23856-CF22-4EF1-BB92-EAA242EE15BA}" type="datetimeFigureOut">
              <a:rPr lang="pt-PT" smtClean="0"/>
              <a:pPr/>
              <a:t>03-12-2012</a:t>
            </a:fld>
            <a:endParaRPr lang="pt-PT"/>
          </a:p>
        </p:txBody>
      </p:sp>
      <p:sp>
        <p:nvSpPr>
          <p:cNvPr id="4" name="Marcador de Posição da Imagem do Diapositivo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8594FB8A-98FB-4C5F-8044-6A8437C623CA}" type="slidenum">
              <a:rPr lang="pt-PT" smtClean="0"/>
              <a:pPr/>
              <a:t>‹#›</a:t>
            </a:fld>
            <a:endParaRPr lang="pt-PT"/>
          </a:p>
        </p:txBody>
      </p:sp>
    </p:spTree>
    <p:extLst>
      <p:ext uri="{BB962C8B-B14F-4D97-AF65-F5344CB8AC3E}">
        <p14:creationId xmlns:p14="http://schemas.microsoft.com/office/powerpoint/2010/main" xmlns="" val="4122907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pt-PT" dirty="0"/>
          </a:p>
        </p:txBody>
      </p:sp>
      <p:sp>
        <p:nvSpPr>
          <p:cNvPr id="4" name="Marcador de Posição do Número do Diapositivo 3"/>
          <p:cNvSpPr>
            <a:spLocks noGrp="1"/>
          </p:cNvSpPr>
          <p:nvPr>
            <p:ph type="sldNum" sz="quarter" idx="10"/>
          </p:nvPr>
        </p:nvSpPr>
        <p:spPr/>
        <p:txBody>
          <a:bodyPr/>
          <a:lstStyle/>
          <a:p>
            <a:fld id="{8594FB8A-98FB-4C5F-8044-6A8437C623CA}" type="slidenum">
              <a:rPr lang="pt-PT" smtClean="0"/>
              <a:pPr/>
              <a:t>1</a:t>
            </a:fld>
            <a:endParaRPr lang="pt-PT"/>
          </a:p>
        </p:txBody>
      </p:sp>
    </p:spTree>
    <p:extLst>
      <p:ext uri="{BB962C8B-B14F-4D97-AF65-F5344CB8AC3E}">
        <p14:creationId xmlns:p14="http://schemas.microsoft.com/office/powerpoint/2010/main" xmlns="" val="57281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74725" y="3030538"/>
            <a:ext cx="11055350" cy="2090737"/>
          </a:xfrm>
          <a:prstGeom prst="rect">
            <a:avLst/>
          </a:prstGeom>
        </p:spPr>
        <p:txBody>
          <a:bodyPr/>
          <a:lstStyle/>
          <a:p>
            <a:r>
              <a:rPr lang="pt-PT" smtClean="0"/>
              <a:t>Clique para editar o estilo</a:t>
            </a:r>
            <a:endParaRPr lang="pt-PT"/>
          </a:p>
        </p:txBody>
      </p:sp>
      <p:sp>
        <p:nvSpPr>
          <p:cNvPr id="3" name="Subtítulo 2"/>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Tree>
    <p:extLst>
      <p:ext uri="{BB962C8B-B14F-4D97-AF65-F5344CB8AC3E}">
        <p14:creationId xmlns:p14="http://schemas.microsoft.com/office/powerpoint/2010/main" xmlns="" val="148702428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650875" y="390525"/>
            <a:ext cx="11703050" cy="1625600"/>
          </a:xfrm>
          <a:prstGeom prst="rect">
            <a:avLst/>
          </a:prstGeom>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650875" y="2276475"/>
            <a:ext cx="11703050" cy="6435725"/>
          </a:xfrm>
          <a:prstGeom prst="rect">
            <a:avLst/>
          </a:prstGeo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Tree>
    <p:extLst>
      <p:ext uri="{BB962C8B-B14F-4D97-AF65-F5344CB8AC3E}">
        <p14:creationId xmlns:p14="http://schemas.microsoft.com/office/powerpoint/2010/main" xmlns="" val="421047167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9428163" y="390525"/>
            <a:ext cx="2925762" cy="8321675"/>
          </a:xfrm>
          <a:prstGeom prst="rect">
            <a:avLst/>
          </a:prstGeo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650875" y="390525"/>
            <a:ext cx="8624888" cy="8321675"/>
          </a:xfrm>
          <a:prstGeom prst="rect">
            <a:avLst/>
          </a:prstGeo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Tree>
    <p:extLst>
      <p:ext uri="{BB962C8B-B14F-4D97-AF65-F5344CB8AC3E}">
        <p14:creationId xmlns:p14="http://schemas.microsoft.com/office/powerpoint/2010/main" xmlns="" val="185061091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74725" y="3030538"/>
            <a:ext cx="11055350" cy="2090737"/>
          </a:xfrm>
          <a:prstGeom prst="rect">
            <a:avLst/>
          </a:prstGeom>
        </p:spPr>
        <p:txBody>
          <a:bodyPr/>
          <a:lstStyle/>
          <a:p>
            <a:r>
              <a:rPr lang="pt-PT" smtClean="0"/>
              <a:t>Clique para editar o estilo</a:t>
            </a:r>
            <a:endParaRPr lang="pt-PT"/>
          </a:p>
        </p:txBody>
      </p:sp>
      <p:sp>
        <p:nvSpPr>
          <p:cNvPr id="3" name="Subtítulo 2"/>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Tree>
    <p:extLst>
      <p:ext uri="{BB962C8B-B14F-4D97-AF65-F5344CB8AC3E}">
        <p14:creationId xmlns:p14="http://schemas.microsoft.com/office/powerpoint/2010/main" xmlns="" val="3425912119"/>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a:xfrm>
            <a:off x="650875" y="390525"/>
            <a:ext cx="11703050" cy="1625600"/>
          </a:xfrm>
          <a:prstGeom prst="rect">
            <a:avLst/>
          </a:prstGeom>
        </p:spPr>
        <p:txBody>
          <a:bodyPr/>
          <a:lstStyle/>
          <a:p>
            <a:r>
              <a:rPr lang="pt-PT" smtClean="0"/>
              <a:t>Clique para editar o estilo</a:t>
            </a:r>
            <a:endParaRPr lang="pt-PT"/>
          </a:p>
        </p:txBody>
      </p:sp>
      <p:sp>
        <p:nvSpPr>
          <p:cNvPr id="3" name="Marcador de Posição de Conteúdo 2"/>
          <p:cNvSpPr>
            <a:spLocks noGrp="1"/>
          </p:cNvSpPr>
          <p:nvPr>
            <p:ph idx="1"/>
          </p:nvPr>
        </p:nvSpPr>
        <p:spPr>
          <a:xfrm>
            <a:off x="650875" y="2276475"/>
            <a:ext cx="11703050" cy="6435725"/>
          </a:xfrm>
          <a:prstGeom prst="rect">
            <a:avLst/>
          </a:prstGeo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Tree>
    <p:extLst>
      <p:ext uri="{BB962C8B-B14F-4D97-AF65-F5344CB8AC3E}">
        <p14:creationId xmlns:p14="http://schemas.microsoft.com/office/powerpoint/2010/main" xmlns="" val="4027729398"/>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1027113" y="6267450"/>
            <a:ext cx="11053762" cy="1936750"/>
          </a:xfrm>
          <a:prstGeom prst="rect">
            <a:avLst/>
          </a:prstGeo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Tree>
    <p:extLst>
      <p:ext uri="{BB962C8B-B14F-4D97-AF65-F5344CB8AC3E}">
        <p14:creationId xmlns:p14="http://schemas.microsoft.com/office/powerpoint/2010/main" xmlns="" val="441896344"/>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a:xfrm>
            <a:off x="650875" y="390525"/>
            <a:ext cx="11703050" cy="1625600"/>
          </a:xfrm>
          <a:prstGeom prst="rect">
            <a:avLst/>
          </a:prstGeom>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Tree>
    <p:extLst>
      <p:ext uri="{BB962C8B-B14F-4D97-AF65-F5344CB8AC3E}">
        <p14:creationId xmlns:p14="http://schemas.microsoft.com/office/powerpoint/2010/main" xmlns="" val="2184782213"/>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650875" y="390525"/>
            <a:ext cx="11703050" cy="1625600"/>
          </a:xfrm>
          <a:prstGeom prst="rect">
            <a:avLst/>
          </a:prstGeom>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Tree>
    <p:extLst>
      <p:ext uri="{BB962C8B-B14F-4D97-AF65-F5344CB8AC3E}">
        <p14:creationId xmlns:p14="http://schemas.microsoft.com/office/powerpoint/2010/main" xmlns="" val="2569936989"/>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a:xfrm>
            <a:off x="650875" y="390525"/>
            <a:ext cx="11703050" cy="1625600"/>
          </a:xfrm>
          <a:prstGeom prst="rect">
            <a:avLst/>
          </a:prstGeom>
        </p:spPr>
        <p:txBody>
          <a:bodyPr/>
          <a:lstStyle/>
          <a:p>
            <a:r>
              <a:rPr lang="pt-PT" smtClean="0"/>
              <a:t>Clique para editar o estilo</a:t>
            </a:r>
            <a:endParaRPr lang="pt-PT"/>
          </a:p>
        </p:txBody>
      </p:sp>
    </p:spTree>
    <p:extLst>
      <p:ext uri="{BB962C8B-B14F-4D97-AF65-F5344CB8AC3E}">
        <p14:creationId xmlns:p14="http://schemas.microsoft.com/office/powerpoint/2010/main" xmlns="" val="2607703425"/>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485571319"/>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50875" y="388938"/>
            <a:ext cx="4278313" cy="1652587"/>
          </a:xfrm>
          <a:prstGeom prst="rect">
            <a:avLst/>
          </a:prstGeo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Tree>
    <p:extLst>
      <p:ext uri="{BB962C8B-B14F-4D97-AF65-F5344CB8AC3E}">
        <p14:creationId xmlns:p14="http://schemas.microsoft.com/office/powerpoint/2010/main" xmlns="" val="30539116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a:xfrm>
            <a:off x="650875" y="390525"/>
            <a:ext cx="11703050" cy="1625600"/>
          </a:xfrm>
          <a:prstGeom prst="rect">
            <a:avLst/>
          </a:prstGeom>
        </p:spPr>
        <p:txBody>
          <a:bodyPr/>
          <a:lstStyle/>
          <a:p>
            <a:r>
              <a:rPr lang="pt-PT" smtClean="0"/>
              <a:t>Clique para editar o estilo</a:t>
            </a:r>
            <a:endParaRPr lang="pt-PT"/>
          </a:p>
        </p:txBody>
      </p:sp>
      <p:sp>
        <p:nvSpPr>
          <p:cNvPr id="3" name="Marcador de Posição de Conteúdo 2"/>
          <p:cNvSpPr>
            <a:spLocks noGrp="1"/>
          </p:cNvSpPr>
          <p:nvPr>
            <p:ph idx="1"/>
          </p:nvPr>
        </p:nvSpPr>
        <p:spPr>
          <a:xfrm>
            <a:off x="650875" y="2276475"/>
            <a:ext cx="11703050" cy="6435725"/>
          </a:xfrm>
          <a:prstGeom prst="rect">
            <a:avLst/>
          </a:prstGeo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Tree>
    <p:extLst>
      <p:ext uri="{BB962C8B-B14F-4D97-AF65-F5344CB8AC3E}">
        <p14:creationId xmlns:p14="http://schemas.microsoft.com/office/powerpoint/2010/main" xmlns="" val="3857765385"/>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549525" y="6827838"/>
            <a:ext cx="7802563" cy="806450"/>
          </a:xfrm>
          <a:prstGeom prst="rect">
            <a:avLst/>
          </a:prstGeo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Tree>
    <p:extLst>
      <p:ext uri="{BB962C8B-B14F-4D97-AF65-F5344CB8AC3E}">
        <p14:creationId xmlns:p14="http://schemas.microsoft.com/office/powerpoint/2010/main" xmlns="" val="2833488509"/>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650875" y="390525"/>
            <a:ext cx="11703050" cy="1625600"/>
          </a:xfrm>
          <a:prstGeom prst="rect">
            <a:avLst/>
          </a:prstGeom>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650875" y="2276475"/>
            <a:ext cx="11703050" cy="6435725"/>
          </a:xfrm>
          <a:prstGeom prst="rect">
            <a:avLst/>
          </a:prstGeo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Tree>
    <p:extLst>
      <p:ext uri="{BB962C8B-B14F-4D97-AF65-F5344CB8AC3E}">
        <p14:creationId xmlns:p14="http://schemas.microsoft.com/office/powerpoint/2010/main" xmlns="" val="356392814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9428163" y="390525"/>
            <a:ext cx="2925762" cy="8321675"/>
          </a:xfrm>
          <a:prstGeom prst="rect">
            <a:avLst/>
          </a:prstGeo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650875" y="390525"/>
            <a:ext cx="8624888" cy="8321675"/>
          </a:xfrm>
          <a:prstGeom prst="rect">
            <a:avLst/>
          </a:prstGeo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Tree>
    <p:extLst>
      <p:ext uri="{BB962C8B-B14F-4D97-AF65-F5344CB8AC3E}">
        <p14:creationId xmlns:p14="http://schemas.microsoft.com/office/powerpoint/2010/main" xmlns="" val="227109134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1027113" y="6267450"/>
            <a:ext cx="11053762" cy="1936750"/>
          </a:xfrm>
          <a:prstGeom prst="rect">
            <a:avLst/>
          </a:prstGeo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Tree>
    <p:extLst>
      <p:ext uri="{BB962C8B-B14F-4D97-AF65-F5344CB8AC3E}">
        <p14:creationId xmlns:p14="http://schemas.microsoft.com/office/powerpoint/2010/main" xmlns="" val="365446609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a:xfrm>
            <a:off x="650875" y="390525"/>
            <a:ext cx="11703050" cy="1625600"/>
          </a:xfrm>
          <a:prstGeom prst="rect">
            <a:avLst/>
          </a:prstGeom>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Tree>
    <p:extLst>
      <p:ext uri="{BB962C8B-B14F-4D97-AF65-F5344CB8AC3E}">
        <p14:creationId xmlns:p14="http://schemas.microsoft.com/office/powerpoint/2010/main" xmlns="" val="105819907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650875" y="390525"/>
            <a:ext cx="11703050" cy="1625600"/>
          </a:xfrm>
          <a:prstGeom prst="rect">
            <a:avLst/>
          </a:prstGeom>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Tree>
    <p:extLst>
      <p:ext uri="{BB962C8B-B14F-4D97-AF65-F5344CB8AC3E}">
        <p14:creationId xmlns:p14="http://schemas.microsoft.com/office/powerpoint/2010/main" xmlns="" val="194531480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a:xfrm>
            <a:off x="650875" y="390525"/>
            <a:ext cx="11703050" cy="1625600"/>
          </a:xfrm>
          <a:prstGeom prst="rect">
            <a:avLst/>
          </a:prstGeom>
        </p:spPr>
        <p:txBody>
          <a:bodyPr/>
          <a:lstStyle/>
          <a:p>
            <a:r>
              <a:rPr lang="pt-PT" smtClean="0"/>
              <a:t>Clique para editar o estilo</a:t>
            </a:r>
            <a:endParaRPr lang="pt-PT"/>
          </a:p>
        </p:txBody>
      </p:sp>
    </p:spTree>
    <p:extLst>
      <p:ext uri="{BB962C8B-B14F-4D97-AF65-F5344CB8AC3E}">
        <p14:creationId xmlns:p14="http://schemas.microsoft.com/office/powerpoint/2010/main" xmlns="" val="415155999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05750222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50875" y="388938"/>
            <a:ext cx="4278313" cy="1652587"/>
          </a:xfrm>
          <a:prstGeom prst="rect">
            <a:avLst/>
          </a:prstGeo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Tree>
    <p:extLst>
      <p:ext uri="{BB962C8B-B14F-4D97-AF65-F5344CB8AC3E}">
        <p14:creationId xmlns:p14="http://schemas.microsoft.com/office/powerpoint/2010/main" xmlns="" val="17882455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549525" y="6827838"/>
            <a:ext cx="7802563" cy="806450"/>
          </a:xfrm>
          <a:prstGeom prst="rect">
            <a:avLst/>
          </a:prstGeo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Tree>
    <p:extLst>
      <p:ext uri="{BB962C8B-B14F-4D97-AF65-F5344CB8AC3E}">
        <p14:creationId xmlns:p14="http://schemas.microsoft.com/office/powerpoint/2010/main" xmlns="" val="139775753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ransition/>
  <p:hf sldNum="0" hdr="0" ftr="0"/>
  <p:txStyles>
    <p:titleStyle>
      <a:lvl1pPr algn="ctr" rtl="0" fontAlgn="base">
        <a:spcBef>
          <a:spcPct val="0"/>
        </a:spcBef>
        <a:spcAft>
          <a:spcPct val="0"/>
        </a:spcAft>
        <a:defRPr sz="6200">
          <a:solidFill>
            <a:schemeClr val="tx1"/>
          </a:solidFill>
          <a:latin typeface="+mj-lt"/>
          <a:ea typeface="+mj-ea"/>
          <a:cs typeface="+mj-cs"/>
          <a:sym typeface="Calibri" pitchFamily="34" charset="0"/>
        </a:defRPr>
      </a:lvl1pPr>
      <a:lvl2pPr algn="ctr" rtl="0" fontAlgn="base">
        <a:spcBef>
          <a:spcPct val="0"/>
        </a:spcBef>
        <a:spcAft>
          <a:spcPct val="0"/>
        </a:spcAft>
        <a:defRPr sz="6200">
          <a:solidFill>
            <a:schemeClr val="tx1"/>
          </a:solidFill>
          <a:latin typeface="Calibri" pitchFamily="34" charset="0"/>
          <a:sym typeface="Calibri" pitchFamily="34" charset="0"/>
        </a:defRPr>
      </a:lvl2pPr>
      <a:lvl3pPr algn="ctr" rtl="0" fontAlgn="base">
        <a:spcBef>
          <a:spcPct val="0"/>
        </a:spcBef>
        <a:spcAft>
          <a:spcPct val="0"/>
        </a:spcAft>
        <a:defRPr sz="6200">
          <a:solidFill>
            <a:schemeClr val="tx1"/>
          </a:solidFill>
          <a:latin typeface="Calibri" pitchFamily="34" charset="0"/>
          <a:sym typeface="Calibri" pitchFamily="34" charset="0"/>
        </a:defRPr>
      </a:lvl3pPr>
      <a:lvl4pPr algn="ctr" rtl="0" fontAlgn="base">
        <a:spcBef>
          <a:spcPct val="0"/>
        </a:spcBef>
        <a:spcAft>
          <a:spcPct val="0"/>
        </a:spcAft>
        <a:defRPr sz="6200">
          <a:solidFill>
            <a:schemeClr val="tx1"/>
          </a:solidFill>
          <a:latin typeface="Calibri" pitchFamily="34" charset="0"/>
          <a:sym typeface="Calibri" pitchFamily="34" charset="0"/>
        </a:defRPr>
      </a:lvl4pPr>
      <a:lvl5pPr algn="ctr" rtl="0" fontAlgn="base">
        <a:spcBef>
          <a:spcPct val="0"/>
        </a:spcBef>
        <a:spcAft>
          <a:spcPct val="0"/>
        </a:spcAft>
        <a:defRPr sz="6200">
          <a:solidFill>
            <a:schemeClr val="tx1"/>
          </a:solidFill>
          <a:latin typeface="Calibri" pitchFamily="34" charset="0"/>
          <a:sym typeface="Calibri" pitchFamily="34" charset="0"/>
        </a:defRPr>
      </a:lvl5pPr>
      <a:lvl6pPr marL="457200" algn="ctr" rtl="0" fontAlgn="base">
        <a:spcBef>
          <a:spcPct val="0"/>
        </a:spcBef>
        <a:spcAft>
          <a:spcPct val="0"/>
        </a:spcAft>
        <a:defRPr sz="6200">
          <a:solidFill>
            <a:schemeClr val="tx1"/>
          </a:solidFill>
          <a:latin typeface="Calibri" pitchFamily="34" charset="0"/>
          <a:sym typeface="Calibri" pitchFamily="34" charset="0"/>
        </a:defRPr>
      </a:lvl6pPr>
      <a:lvl7pPr marL="914400" algn="ctr" rtl="0" fontAlgn="base">
        <a:spcBef>
          <a:spcPct val="0"/>
        </a:spcBef>
        <a:spcAft>
          <a:spcPct val="0"/>
        </a:spcAft>
        <a:defRPr sz="6200">
          <a:solidFill>
            <a:schemeClr val="tx1"/>
          </a:solidFill>
          <a:latin typeface="Calibri" pitchFamily="34" charset="0"/>
          <a:sym typeface="Calibri" pitchFamily="34" charset="0"/>
        </a:defRPr>
      </a:lvl7pPr>
      <a:lvl8pPr marL="1371600" algn="ctr" rtl="0" fontAlgn="base">
        <a:spcBef>
          <a:spcPct val="0"/>
        </a:spcBef>
        <a:spcAft>
          <a:spcPct val="0"/>
        </a:spcAft>
        <a:defRPr sz="6200">
          <a:solidFill>
            <a:schemeClr val="tx1"/>
          </a:solidFill>
          <a:latin typeface="Calibri" pitchFamily="34" charset="0"/>
          <a:sym typeface="Calibri" pitchFamily="34" charset="0"/>
        </a:defRPr>
      </a:lvl8pPr>
      <a:lvl9pPr marL="1828800" algn="ctr" rtl="0" fontAlgn="base">
        <a:spcBef>
          <a:spcPct val="0"/>
        </a:spcBef>
        <a:spcAft>
          <a:spcPct val="0"/>
        </a:spcAft>
        <a:defRPr sz="6200">
          <a:solidFill>
            <a:schemeClr val="tx1"/>
          </a:solidFill>
          <a:latin typeface="Calibri" pitchFamily="34" charset="0"/>
          <a:sym typeface="Calibri" pitchFamily="34" charset="0"/>
        </a:defRPr>
      </a:lvl9pPr>
    </p:titleStyle>
    <p:bodyStyle>
      <a:lvl1pPr algn="ctr" rtl="0" fontAlgn="base">
        <a:spcBef>
          <a:spcPts val="1100"/>
        </a:spcBef>
        <a:spcAft>
          <a:spcPct val="0"/>
        </a:spcAft>
        <a:defRPr sz="4400">
          <a:solidFill>
            <a:srgbClr val="878787"/>
          </a:solidFill>
          <a:latin typeface="+mn-lt"/>
          <a:ea typeface="+mn-ea"/>
          <a:cs typeface="+mn-cs"/>
          <a:sym typeface="Calibri" pitchFamily="34" charset="0"/>
        </a:defRPr>
      </a:lvl1pPr>
      <a:lvl2pPr marL="647700" algn="ctr" rtl="0" fontAlgn="base">
        <a:spcBef>
          <a:spcPts val="1000"/>
        </a:spcBef>
        <a:spcAft>
          <a:spcPct val="0"/>
        </a:spcAft>
        <a:defRPr sz="3800">
          <a:solidFill>
            <a:srgbClr val="878787"/>
          </a:solidFill>
          <a:latin typeface="+mn-lt"/>
          <a:sym typeface="Calibri" pitchFamily="34" charset="0"/>
        </a:defRPr>
      </a:lvl2pPr>
      <a:lvl3pPr marL="1295400" algn="ctr" rtl="0" fontAlgn="base">
        <a:spcBef>
          <a:spcPts val="800"/>
        </a:spcBef>
        <a:spcAft>
          <a:spcPct val="0"/>
        </a:spcAft>
        <a:defRPr sz="3400">
          <a:solidFill>
            <a:srgbClr val="878787"/>
          </a:solidFill>
          <a:latin typeface="+mn-lt"/>
          <a:sym typeface="Calibri" pitchFamily="34" charset="0"/>
        </a:defRPr>
      </a:lvl3pPr>
      <a:lvl4pPr marL="1955800" algn="ctr" rtl="0" fontAlgn="base">
        <a:spcBef>
          <a:spcPts val="700"/>
        </a:spcBef>
        <a:spcAft>
          <a:spcPct val="0"/>
        </a:spcAft>
        <a:defRPr sz="2800">
          <a:solidFill>
            <a:srgbClr val="878787"/>
          </a:solidFill>
          <a:latin typeface="+mn-lt"/>
          <a:sym typeface="Calibri" pitchFamily="34" charset="0"/>
        </a:defRPr>
      </a:lvl4pPr>
      <a:lvl5pPr marL="2603500" algn="ctr" rtl="0" fontAlgn="base">
        <a:spcBef>
          <a:spcPts val="700"/>
        </a:spcBef>
        <a:spcAft>
          <a:spcPct val="0"/>
        </a:spcAft>
        <a:defRPr sz="2800">
          <a:solidFill>
            <a:srgbClr val="878787"/>
          </a:solidFill>
          <a:latin typeface="+mn-lt"/>
          <a:sym typeface="Calibri" pitchFamily="34" charset="0"/>
        </a:defRPr>
      </a:lvl5pPr>
      <a:lvl6pPr marL="3060700" algn="ctr" rtl="0" fontAlgn="base">
        <a:spcBef>
          <a:spcPts val="700"/>
        </a:spcBef>
        <a:spcAft>
          <a:spcPct val="0"/>
        </a:spcAft>
        <a:defRPr sz="2800">
          <a:solidFill>
            <a:srgbClr val="878787"/>
          </a:solidFill>
          <a:latin typeface="+mn-lt"/>
          <a:sym typeface="Calibri" pitchFamily="34" charset="0"/>
        </a:defRPr>
      </a:lvl6pPr>
      <a:lvl7pPr marL="3517900" algn="ctr" rtl="0" fontAlgn="base">
        <a:spcBef>
          <a:spcPts val="700"/>
        </a:spcBef>
        <a:spcAft>
          <a:spcPct val="0"/>
        </a:spcAft>
        <a:defRPr sz="2800">
          <a:solidFill>
            <a:srgbClr val="878787"/>
          </a:solidFill>
          <a:latin typeface="+mn-lt"/>
          <a:sym typeface="Calibri" pitchFamily="34" charset="0"/>
        </a:defRPr>
      </a:lvl7pPr>
      <a:lvl8pPr marL="3975100" algn="ctr" rtl="0" fontAlgn="base">
        <a:spcBef>
          <a:spcPts val="700"/>
        </a:spcBef>
        <a:spcAft>
          <a:spcPct val="0"/>
        </a:spcAft>
        <a:defRPr sz="2800">
          <a:solidFill>
            <a:srgbClr val="878787"/>
          </a:solidFill>
          <a:latin typeface="+mn-lt"/>
          <a:sym typeface="Calibri" pitchFamily="34" charset="0"/>
        </a:defRPr>
      </a:lvl8pPr>
      <a:lvl9pPr marL="4432300" algn="ctr" rtl="0" fontAlgn="base">
        <a:spcBef>
          <a:spcPts val="700"/>
        </a:spcBef>
        <a:spcAft>
          <a:spcPct val="0"/>
        </a:spcAft>
        <a:defRPr sz="2800">
          <a:solidFill>
            <a:srgbClr val="878787"/>
          </a:solidFill>
          <a:latin typeface="+mn-lt"/>
          <a:sym typeface="Calibri" pitchFamily="34" charset="0"/>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7" name="Rectangle 1"/>
          <p:cNvSpPr>
            <a:spLocks/>
          </p:cNvSpPr>
          <p:nvPr/>
        </p:nvSpPr>
        <p:spPr bwMode="auto">
          <a:xfrm>
            <a:off x="0" y="0"/>
            <a:ext cx="11353800" cy="9766300"/>
          </a:xfrm>
          <a:prstGeom prst="rect">
            <a:avLst/>
          </a:prstGeom>
          <a:solidFill>
            <a:schemeClr val="accent1"/>
          </a:solidFill>
          <a:ln>
            <a:noFill/>
          </a:ln>
          <a:extLst>
            <a:ext uri="{91240B29-F687-4F45-9708-019B960494DF}">
              <a14:hiddenLine xmlns:a14="http://schemas.microsoft.com/office/drawing/2010/main" xmlns="" w="25400">
                <a:solidFill>
                  <a:schemeClr val="tx1"/>
                </a:solidFill>
                <a:miter lim="800000"/>
                <a:headEnd/>
                <a:tailEnd/>
              </a14:hiddenLine>
            </a:ext>
          </a:extLst>
        </p:spPr>
        <p:txBody>
          <a:bodyPr lIns="0" tIns="0" rIns="0" bIns="0"/>
          <a:lstStyle/>
          <a:p>
            <a:endParaRPr lang="pt-PT"/>
          </a:p>
        </p:txBody>
      </p:sp>
      <p:pic>
        <p:nvPicPr>
          <p:cNvPr id="19458" name="Picture 2"/>
          <p:cNvPicPr>
            <a:picLocks noChangeAspect="1" noChangeArrowheads="1"/>
          </p:cNvPicPr>
          <p:nvPr/>
        </p:nvPicPr>
        <p:blipFill>
          <a:blip r:embed="rId13" cstate="print">
            <a:extLst>
              <a:ext uri="{28A0092B-C50C-407E-A947-70E740481C1C}">
                <a14:useLocalDpi xmlns:a14="http://schemas.microsoft.com/office/drawing/2010/main" xmlns="" val="0"/>
              </a:ext>
            </a:extLst>
          </a:blip>
          <a:srcRect/>
          <a:stretch>
            <a:fillRect/>
          </a:stretch>
        </p:blipFill>
        <p:spPr bwMode="auto">
          <a:xfrm>
            <a:off x="11607800" y="8763000"/>
            <a:ext cx="1155700" cy="763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pic>
      <p:sp>
        <p:nvSpPr>
          <p:cNvPr id="19459" name="Oval 3"/>
          <p:cNvSpPr>
            <a:spLocks/>
          </p:cNvSpPr>
          <p:nvPr/>
        </p:nvSpPr>
        <p:spPr bwMode="auto">
          <a:xfrm>
            <a:off x="12407900" y="177800"/>
            <a:ext cx="342900" cy="342900"/>
          </a:xfrm>
          <a:prstGeom prst="ellipse">
            <a:avLst/>
          </a:prstGeom>
          <a:solidFill>
            <a:srgbClr val="BFBFBF"/>
          </a:solidFill>
          <a:ln>
            <a:noFill/>
          </a:ln>
          <a:extLst>
            <a:ext uri="{91240B29-F687-4F45-9708-019B960494DF}">
              <a14:hiddenLine xmlns:a14="http://schemas.microsoft.com/office/drawing/2010/main" xmlns="" w="25400">
                <a:solidFill>
                  <a:schemeClr val="tx1"/>
                </a:solidFill>
                <a:miter lim="800000"/>
                <a:headEnd/>
                <a:tailEnd/>
              </a14:hiddenLine>
            </a:ext>
          </a:extLst>
        </p:spPr>
        <p:txBody>
          <a:bodyPr lIns="0" tIns="0" rIns="0" bIns="0"/>
          <a:lstStyle/>
          <a:p>
            <a:endParaRPr lang="pt-PT"/>
          </a:p>
        </p:txBody>
      </p:sp>
      <p:sp>
        <p:nvSpPr>
          <p:cNvPr id="19460" name="Oval 4"/>
          <p:cNvSpPr>
            <a:spLocks/>
          </p:cNvSpPr>
          <p:nvPr/>
        </p:nvSpPr>
        <p:spPr bwMode="auto">
          <a:xfrm>
            <a:off x="12407900" y="838200"/>
            <a:ext cx="342900" cy="342900"/>
          </a:xfrm>
          <a:prstGeom prst="ellipse">
            <a:avLst/>
          </a:prstGeom>
          <a:solidFill>
            <a:srgbClr val="BFBFBF"/>
          </a:solidFill>
          <a:ln>
            <a:noFill/>
          </a:ln>
          <a:extLst>
            <a:ext uri="{91240B29-F687-4F45-9708-019B960494DF}">
              <a14:hiddenLine xmlns:a14="http://schemas.microsoft.com/office/drawing/2010/main" xmlns="" w="25400">
                <a:solidFill>
                  <a:schemeClr val="tx1"/>
                </a:solidFill>
                <a:miter lim="800000"/>
                <a:headEnd/>
                <a:tailEnd/>
              </a14:hiddenLine>
            </a:ext>
          </a:extLst>
        </p:spPr>
        <p:txBody>
          <a:bodyPr lIns="0" tIns="0" rIns="0" bIns="0"/>
          <a:lstStyle/>
          <a:p>
            <a:endParaRPr lang="pt-PT"/>
          </a:p>
        </p:txBody>
      </p:sp>
      <p:sp>
        <p:nvSpPr>
          <p:cNvPr id="19461" name="Oval 5"/>
          <p:cNvSpPr>
            <a:spLocks/>
          </p:cNvSpPr>
          <p:nvPr/>
        </p:nvSpPr>
        <p:spPr bwMode="auto">
          <a:xfrm>
            <a:off x="12407900" y="1498600"/>
            <a:ext cx="342900" cy="342900"/>
          </a:xfrm>
          <a:prstGeom prst="ellipse">
            <a:avLst/>
          </a:prstGeom>
          <a:solidFill>
            <a:srgbClr val="BFBFBF"/>
          </a:solidFill>
          <a:ln>
            <a:noFill/>
          </a:ln>
          <a:extLst>
            <a:ext uri="{91240B29-F687-4F45-9708-019B960494DF}">
              <a14:hiddenLine xmlns:a14="http://schemas.microsoft.com/office/drawing/2010/main" xmlns="" w="25400">
                <a:solidFill>
                  <a:schemeClr val="tx1"/>
                </a:solidFill>
                <a:miter lim="800000"/>
                <a:headEnd/>
                <a:tailEnd/>
              </a14:hiddenLine>
            </a:ext>
          </a:extLst>
        </p:spPr>
        <p:txBody>
          <a:bodyPr lIns="0" tIns="0" rIns="0" bIns="0"/>
          <a:lstStyle/>
          <a:p>
            <a:endParaRPr lang="pt-PT"/>
          </a:p>
        </p:txBody>
      </p:sp>
      <p:sp>
        <p:nvSpPr>
          <p:cNvPr id="19462" name="Oval 6"/>
          <p:cNvSpPr>
            <a:spLocks/>
          </p:cNvSpPr>
          <p:nvPr/>
        </p:nvSpPr>
        <p:spPr bwMode="auto">
          <a:xfrm>
            <a:off x="12407900" y="2159000"/>
            <a:ext cx="342900" cy="342900"/>
          </a:xfrm>
          <a:prstGeom prst="ellipse">
            <a:avLst/>
          </a:prstGeom>
          <a:solidFill>
            <a:srgbClr val="BFBFBF"/>
          </a:solidFill>
          <a:ln>
            <a:noFill/>
          </a:ln>
          <a:extLst>
            <a:ext uri="{91240B29-F687-4F45-9708-019B960494DF}">
              <a14:hiddenLine xmlns:a14="http://schemas.microsoft.com/office/drawing/2010/main" xmlns="" w="25400">
                <a:solidFill>
                  <a:schemeClr val="tx1"/>
                </a:solidFill>
                <a:miter lim="800000"/>
                <a:headEnd/>
                <a:tailEnd/>
              </a14:hiddenLine>
            </a:ext>
          </a:extLst>
        </p:spPr>
        <p:txBody>
          <a:bodyPr lIns="0" tIns="0" rIns="0" bIns="0"/>
          <a:lstStyle/>
          <a:p>
            <a:endParaRPr lang="pt-PT"/>
          </a:p>
        </p:txBody>
      </p:sp>
      <p:sp>
        <p:nvSpPr>
          <p:cNvPr id="19463" name="Oval 7"/>
          <p:cNvSpPr>
            <a:spLocks/>
          </p:cNvSpPr>
          <p:nvPr/>
        </p:nvSpPr>
        <p:spPr bwMode="auto">
          <a:xfrm>
            <a:off x="12407900" y="2819400"/>
            <a:ext cx="342900" cy="342900"/>
          </a:xfrm>
          <a:prstGeom prst="ellipse">
            <a:avLst/>
          </a:prstGeom>
          <a:solidFill>
            <a:srgbClr val="BFBFBF"/>
          </a:solidFill>
          <a:ln>
            <a:noFill/>
          </a:ln>
          <a:extLst>
            <a:ext uri="{91240B29-F687-4F45-9708-019B960494DF}">
              <a14:hiddenLine xmlns:a14="http://schemas.microsoft.com/office/drawing/2010/main" xmlns="" w="25400">
                <a:solidFill>
                  <a:schemeClr val="tx1"/>
                </a:solidFill>
                <a:miter lim="800000"/>
                <a:headEnd/>
                <a:tailEnd/>
              </a14:hiddenLine>
            </a:ext>
          </a:extLst>
        </p:spPr>
        <p:txBody>
          <a:bodyPr lIns="0" tIns="0" rIns="0" bIns="0"/>
          <a:lstStyle/>
          <a:p>
            <a:endParaRPr lang="pt-PT"/>
          </a:p>
        </p:txBody>
      </p:sp>
      <p:sp>
        <p:nvSpPr>
          <p:cNvPr id="19464" name="Oval 8"/>
          <p:cNvSpPr>
            <a:spLocks/>
          </p:cNvSpPr>
          <p:nvPr/>
        </p:nvSpPr>
        <p:spPr bwMode="auto">
          <a:xfrm>
            <a:off x="12407900" y="3479800"/>
            <a:ext cx="342900" cy="342900"/>
          </a:xfrm>
          <a:prstGeom prst="ellipse">
            <a:avLst/>
          </a:prstGeom>
          <a:solidFill>
            <a:srgbClr val="BFBFBF"/>
          </a:solidFill>
          <a:ln>
            <a:noFill/>
          </a:ln>
          <a:extLst>
            <a:ext uri="{91240B29-F687-4F45-9708-019B960494DF}">
              <a14:hiddenLine xmlns:a14="http://schemas.microsoft.com/office/drawing/2010/main" xmlns="" w="25400">
                <a:solidFill>
                  <a:schemeClr val="tx1"/>
                </a:solidFill>
                <a:miter lim="800000"/>
                <a:headEnd/>
                <a:tailEnd/>
              </a14:hiddenLine>
            </a:ext>
          </a:extLst>
        </p:spPr>
        <p:txBody>
          <a:bodyPr lIns="0" tIns="0" rIns="0" bIns="0"/>
          <a:lstStyle/>
          <a:p>
            <a:endParaRPr lang="pt-PT"/>
          </a:p>
        </p:txBody>
      </p:sp>
      <p:sp>
        <p:nvSpPr>
          <p:cNvPr id="19465" name="Oval 9"/>
          <p:cNvSpPr>
            <a:spLocks/>
          </p:cNvSpPr>
          <p:nvPr/>
        </p:nvSpPr>
        <p:spPr bwMode="auto">
          <a:xfrm>
            <a:off x="12407900" y="4140200"/>
            <a:ext cx="342900" cy="342900"/>
          </a:xfrm>
          <a:prstGeom prst="ellipse">
            <a:avLst/>
          </a:prstGeom>
          <a:solidFill>
            <a:srgbClr val="BFBFBF"/>
          </a:solidFill>
          <a:ln>
            <a:noFill/>
          </a:ln>
          <a:extLst>
            <a:ext uri="{91240B29-F687-4F45-9708-019B960494DF}">
              <a14:hiddenLine xmlns:a14="http://schemas.microsoft.com/office/drawing/2010/main" xmlns="" w="25400">
                <a:solidFill>
                  <a:schemeClr val="tx1"/>
                </a:solidFill>
                <a:miter lim="800000"/>
                <a:headEnd/>
                <a:tailEnd/>
              </a14:hiddenLine>
            </a:ext>
          </a:extLst>
        </p:spPr>
        <p:txBody>
          <a:bodyPr lIns="0" tIns="0" rIns="0" bIns="0"/>
          <a:lstStyle/>
          <a:p>
            <a:endParaRPr lang="pt-PT"/>
          </a:p>
        </p:txBody>
      </p:sp>
      <p:sp>
        <p:nvSpPr>
          <p:cNvPr id="19466" name="Oval 10"/>
          <p:cNvSpPr>
            <a:spLocks/>
          </p:cNvSpPr>
          <p:nvPr/>
        </p:nvSpPr>
        <p:spPr bwMode="auto">
          <a:xfrm>
            <a:off x="12407900" y="4800600"/>
            <a:ext cx="342900" cy="342900"/>
          </a:xfrm>
          <a:prstGeom prst="ellipse">
            <a:avLst/>
          </a:prstGeom>
          <a:solidFill>
            <a:srgbClr val="BFBFBF"/>
          </a:solidFill>
          <a:ln>
            <a:noFill/>
          </a:ln>
          <a:extLst>
            <a:ext uri="{91240B29-F687-4F45-9708-019B960494DF}">
              <a14:hiddenLine xmlns:a14="http://schemas.microsoft.com/office/drawing/2010/main" xmlns="" w="25400">
                <a:solidFill>
                  <a:schemeClr val="tx1"/>
                </a:solidFill>
                <a:miter lim="800000"/>
                <a:headEnd/>
                <a:tailEnd/>
              </a14:hiddenLine>
            </a:ext>
          </a:extLst>
        </p:spPr>
        <p:txBody>
          <a:bodyPr lIns="0" tIns="0" rIns="0" bIns="0"/>
          <a:lstStyle/>
          <a:p>
            <a:endParaRPr lang="pt-PT"/>
          </a:p>
        </p:txBody>
      </p:sp>
      <p:sp>
        <p:nvSpPr>
          <p:cNvPr id="19467" name="Oval 11"/>
          <p:cNvSpPr>
            <a:spLocks/>
          </p:cNvSpPr>
          <p:nvPr/>
        </p:nvSpPr>
        <p:spPr bwMode="auto">
          <a:xfrm>
            <a:off x="12407900" y="5461000"/>
            <a:ext cx="342900" cy="342900"/>
          </a:xfrm>
          <a:prstGeom prst="ellipse">
            <a:avLst/>
          </a:prstGeom>
          <a:solidFill>
            <a:srgbClr val="BFBFBF"/>
          </a:solidFill>
          <a:ln>
            <a:noFill/>
          </a:ln>
          <a:extLst>
            <a:ext uri="{91240B29-F687-4F45-9708-019B960494DF}">
              <a14:hiddenLine xmlns:a14="http://schemas.microsoft.com/office/drawing/2010/main" xmlns="" w="25400">
                <a:solidFill>
                  <a:schemeClr val="tx1"/>
                </a:solidFill>
                <a:miter lim="800000"/>
                <a:headEnd/>
                <a:tailEnd/>
              </a14:hiddenLine>
            </a:ext>
          </a:extLst>
        </p:spPr>
        <p:txBody>
          <a:bodyPr lIns="0" tIns="0" rIns="0" bIns="0"/>
          <a:lstStyle/>
          <a:p>
            <a:endParaRPr lang="pt-PT"/>
          </a:p>
        </p:txBody>
      </p:sp>
      <p:sp>
        <p:nvSpPr>
          <p:cNvPr id="19468" name="Oval 12"/>
          <p:cNvSpPr>
            <a:spLocks/>
          </p:cNvSpPr>
          <p:nvPr/>
        </p:nvSpPr>
        <p:spPr bwMode="auto">
          <a:xfrm>
            <a:off x="12407900" y="6121400"/>
            <a:ext cx="342900" cy="342900"/>
          </a:xfrm>
          <a:prstGeom prst="ellipse">
            <a:avLst/>
          </a:prstGeom>
          <a:solidFill>
            <a:srgbClr val="BFBFBF"/>
          </a:solidFill>
          <a:ln>
            <a:noFill/>
          </a:ln>
          <a:extLst>
            <a:ext uri="{91240B29-F687-4F45-9708-019B960494DF}">
              <a14:hiddenLine xmlns:a14="http://schemas.microsoft.com/office/drawing/2010/main" xmlns="" w="25400">
                <a:solidFill>
                  <a:schemeClr val="tx1"/>
                </a:solidFill>
                <a:miter lim="800000"/>
                <a:headEnd/>
                <a:tailEnd/>
              </a14:hiddenLine>
            </a:ext>
          </a:extLst>
        </p:spPr>
        <p:txBody>
          <a:bodyPr lIns="0" tIns="0" rIns="0" bIns="0"/>
          <a:lstStyle/>
          <a:p>
            <a:endParaRPr lang="pt-PT"/>
          </a:p>
        </p:txBody>
      </p:sp>
      <p:sp>
        <p:nvSpPr>
          <p:cNvPr id="19469" name="Oval 13"/>
          <p:cNvSpPr>
            <a:spLocks/>
          </p:cNvSpPr>
          <p:nvPr/>
        </p:nvSpPr>
        <p:spPr bwMode="auto">
          <a:xfrm>
            <a:off x="12407900" y="6781800"/>
            <a:ext cx="342900" cy="342900"/>
          </a:xfrm>
          <a:prstGeom prst="ellipse">
            <a:avLst/>
          </a:prstGeom>
          <a:solidFill>
            <a:srgbClr val="BFBFBF"/>
          </a:solidFill>
          <a:ln>
            <a:noFill/>
          </a:ln>
          <a:extLst>
            <a:ext uri="{91240B29-F687-4F45-9708-019B960494DF}">
              <a14:hiddenLine xmlns:a14="http://schemas.microsoft.com/office/drawing/2010/main" xmlns="" w="25400">
                <a:solidFill>
                  <a:schemeClr val="tx1"/>
                </a:solidFill>
                <a:miter lim="800000"/>
                <a:headEnd/>
                <a:tailEnd/>
              </a14:hiddenLine>
            </a:ext>
          </a:extLst>
        </p:spPr>
        <p:txBody>
          <a:bodyPr lIns="0" tIns="0" rIns="0" bIns="0"/>
          <a:lstStyle/>
          <a:p>
            <a:endParaRPr lang="pt-PT"/>
          </a:p>
        </p:txBody>
      </p:sp>
      <p:sp>
        <p:nvSpPr>
          <p:cNvPr id="19470" name="Oval 14"/>
          <p:cNvSpPr>
            <a:spLocks/>
          </p:cNvSpPr>
          <p:nvPr/>
        </p:nvSpPr>
        <p:spPr bwMode="auto">
          <a:xfrm>
            <a:off x="12407900" y="7442200"/>
            <a:ext cx="342900" cy="342900"/>
          </a:xfrm>
          <a:prstGeom prst="ellipse">
            <a:avLst/>
          </a:prstGeom>
          <a:solidFill>
            <a:srgbClr val="BFBFBF"/>
          </a:solidFill>
          <a:ln>
            <a:noFill/>
          </a:ln>
          <a:extLst>
            <a:ext uri="{91240B29-F687-4F45-9708-019B960494DF}">
              <a14:hiddenLine xmlns:a14="http://schemas.microsoft.com/office/drawing/2010/main" xmlns="" w="25400">
                <a:solidFill>
                  <a:schemeClr val="tx1"/>
                </a:solidFill>
                <a:miter lim="800000"/>
                <a:headEnd/>
                <a:tailEnd/>
              </a14:hiddenLine>
            </a:ext>
          </a:extLst>
        </p:spPr>
        <p:txBody>
          <a:bodyPr lIns="0" tIns="0" rIns="0" bIns="0"/>
          <a:lstStyle/>
          <a:p>
            <a:endParaRPr lang="pt-PT"/>
          </a:p>
        </p:txBody>
      </p:sp>
      <p:sp>
        <p:nvSpPr>
          <p:cNvPr id="19471" name="Oval 15"/>
          <p:cNvSpPr>
            <a:spLocks/>
          </p:cNvSpPr>
          <p:nvPr/>
        </p:nvSpPr>
        <p:spPr bwMode="auto">
          <a:xfrm>
            <a:off x="12407900" y="8102600"/>
            <a:ext cx="342900" cy="342900"/>
          </a:xfrm>
          <a:prstGeom prst="ellipse">
            <a:avLst/>
          </a:prstGeom>
          <a:solidFill>
            <a:srgbClr val="BFBFBF"/>
          </a:solidFill>
          <a:ln>
            <a:noFill/>
          </a:ln>
          <a:extLst>
            <a:ext uri="{91240B29-F687-4F45-9708-019B960494DF}">
              <a14:hiddenLine xmlns:a14="http://schemas.microsoft.com/office/drawing/2010/main" xmlns="" w="25400">
                <a:solidFill>
                  <a:schemeClr val="tx1"/>
                </a:solidFill>
                <a:miter lim="800000"/>
                <a:headEnd/>
                <a:tailEnd/>
              </a14:hiddenLine>
            </a:ext>
          </a:extLst>
        </p:spPr>
        <p:txBody>
          <a:bodyPr lIns="0" tIns="0" rIns="0" bIns="0"/>
          <a:lstStyle/>
          <a:p>
            <a:endParaRPr lang="pt-PT"/>
          </a:p>
        </p:txBody>
      </p:sp>
      <p:sp>
        <p:nvSpPr>
          <p:cNvPr id="19472" name="Rectangle 16"/>
          <p:cNvSpPr>
            <a:spLocks/>
          </p:cNvSpPr>
          <p:nvPr/>
        </p:nvSpPr>
        <p:spPr bwMode="auto">
          <a:xfrm>
            <a:off x="12700" y="3735388"/>
            <a:ext cx="11353800" cy="228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38100" tIns="38100" rIns="38100" bIns="38100"/>
          <a:lstStyle/>
          <a:p>
            <a:r>
              <a:rPr lang="en-US" sz="7200">
                <a:solidFill>
                  <a:srgbClr val="FFFFFF"/>
                </a:solidFill>
                <a:latin typeface="Verdana Bold" charset="0"/>
                <a:sym typeface="Verdana Bold" charset="0"/>
              </a:rPr>
              <a:t>DISPOSITIVO</a:t>
            </a:r>
          </a:p>
          <a:p>
            <a:r>
              <a:rPr lang="en-US" sz="7200">
                <a:solidFill>
                  <a:srgbClr val="FFFFFF"/>
                </a:solidFill>
                <a:latin typeface="Verdana Bold" charset="0"/>
                <a:sym typeface="Verdana Bold" charset="0"/>
              </a:rPr>
              <a:t>DE TÍTULO</a:t>
            </a:r>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ransition/>
  <p:hf sldNum="0" hdr="0" ftr="0"/>
  <p:txStyles>
    <p:titleStyle>
      <a:lvl1pPr algn="ctr" rtl="0" fontAlgn="base">
        <a:spcBef>
          <a:spcPct val="0"/>
        </a:spcBef>
        <a:spcAft>
          <a:spcPct val="0"/>
        </a:spcAft>
        <a:defRPr sz="6200">
          <a:solidFill>
            <a:schemeClr val="tx1"/>
          </a:solidFill>
          <a:latin typeface="+mj-lt"/>
          <a:ea typeface="+mj-ea"/>
          <a:cs typeface="+mj-cs"/>
          <a:sym typeface="Calibri" pitchFamily="34" charset="0"/>
        </a:defRPr>
      </a:lvl1pPr>
      <a:lvl2pPr algn="ctr" rtl="0" fontAlgn="base">
        <a:spcBef>
          <a:spcPct val="0"/>
        </a:spcBef>
        <a:spcAft>
          <a:spcPct val="0"/>
        </a:spcAft>
        <a:defRPr sz="6200">
          <a:solidFill>
            <a:schemeClr val="tx1"/>
          </a:solidFill>
          <a:latin typeface="Calibri" pitchFamily="34" charset="0"/>
          <a:sym typeface="Calibri" pitchFamily="34" charset="0"/>
        </a:defRPr>
      </a:lvl2pPr>
      <a:lvl3pPr algn="ctr" rtl="0" fontAlgn="base">
        <a:spcBef>
          <a:spcPct val="0"/>
        </a:spcBef>
        <a:spcAft>
          <a:spcPct val="0"/>
        </a:spcAft>
        <a:defRPr sz="6200">
          <a:solidFill>
            <a:schemeClr val="tx1"/>
          </a:solidFill>
          <a:latin typeface="Calibri" pitchFamily="34" charset="0"/>
          <a:sym typeface="Calibri" pitchFamily="34" charset="0"/>
        </a:defRPr>
      </a:lvl3pPr>
      <a:lvl4pPr algn="ctr" rtl="0" fontAlgn="base">
        <a:spcBef>
          <a:spcPct val="0"/>
        </a:spcBef>
        <a:spcAft>
          <a:spcPct val="0"/>
        </a:spcAft>
        <a:defRPr sz="6200">
          <a:solidFill>
            <a:schemeClr val="tx1"/>
          </a:solidFill>
          <a:latin typeface="Calibri" pitchFamily="34" charset="0"/>
          <a:sym typeface="Calibri" pitchFamily="34" charset="0"/>
        </a:defRPr>
      </a:lvl4pPr>
      <a:lvl5pPr algn="ctr" rtl="0" fontAlgn="base">
        <a:spcBef>
          <a:spcPct val="0"/>
        </a:spcBef>
        <a:spcAft>
          <a:spcPct val="0"/>
        </a:spcAft>
        <a:defRPr sz="6200">
          <a:solidFill>
            <a:schemeClr val="tx1"/>
          </a:solidFill>
          <a:latin typeface="Calibri" pitchFamily="34" charset="0"/>
          <a:sym typeface="Calibri" pitchFamily="34" charset="0"/>
        </a:defRPr>
      </a:lvl5pPr>
      <a:lvl6pPr marL="457200" algn="ctr" rtl="0" fontAlgn="base">
        <a:spcBef>
          <a:spcPct val="0"/>
        </a:spcBef>
        <a:spcAft>
          <a:spcPct val="0"/>
        </a:spcAft>
        <a:defRPr sz="6200">
          <a:solidFill>
            <a:schemeClr val="tx1"/>
          </a:solidFill>
          <a:latin typeface="Calibri" pitchFamily="34" charset="0"/>
          <a:sym typeface="Calibri" pitchFamily="34" charset="0"/>
        </a:defRPr>
      </a:lvl6pPr>
      <a:lvl7pPr marL="914400" algn="ctr" rtl="0" fontAlgn="base">
        <a:spcBef>
          <a:spcPct val="0"/>
        </a:spcBef>
        <a:spcAft>
          <a:spcPct val="0"/>
        </a:spcAft>
        <a:defRPr sz="6200">
          <a:solidFill>
            <a:schemeClr val="tx1"/>
          </a:solidFill>
          <a:latin typeface="Calibri" pitchFamily="34" charset="0"/>
          <a:sym typeface="Calibri" pitchFamily="34" charset="0"/>
        </a:defRPr>
      </a:lvl7pPr>
      <a:lvl8pPr marL="1371600" algn="ctr" rtl="0" fontAlgn="base">
        <a:spcBef>
          <a:spcPct val="0"/>
        </a:spcBef>
        <a:spcAft>
          <a:spcPct val="0"/>
        </a:spcAft>
        <a:defRPr sz="6200">
          <a:solidFill>
            <a:schemeClr val="tx1"/>
          </a:solidFill>
          <a:latin typeface="Calibri" pitchFamily="34" charset="0"/>
          <a:sym typeface="Calibri" pitchFamily="34" charset="0"/>
        </a:defRPr>
      </a:lvl8pPr>
      <a:lvl9pPr marL="1828800" algn="ctr" rtl="0" fontAlgn="base">
        <a:spcBef>
          <a:spcPct val="0"/>
        </a:spcBef>
        <a:spcAft>
          <a:spcPct val="0"/>
        </a:spcAft>
        <a:defRPr sz="6200">
          <a:solidFill>
            <a:schemeClr val="tx1"/>
          </a:solidFill>
          <a:latin typeface="Calibri" pitchFamily="34" charset="0"/>
          <a:sym typeface="Calibri" pitchFamily="34" charset="0"/>
        </a:defRPr>
      </a:lvl9pPr>
    </p:titleStyle>
    <p:bodyStyle>
      <a:lvl1pPr algn="ctr" rtl="0" fontAlgn="base">
        <a:spcBef>
          <a:spcPts val="1100"/>
        </a:spcBef>
        <a:spcAft>
          <a:spcPct val="0"/>
        </a:spcAft>
        <a:defRPr sz="4400">
          <a:solidFill>
            <a:srgbClr val="878787"/>
          </a:solidFill>
          <a:latin typeface="+mn-lt"/>
          <a:ea typeface="+mn-ea"/>
          <a:cs typeface="+mn-cs"/>
          <a:sym typeface="Calibri" pitchFamily="34" charset="0"/>
        </a:defRPr>
      </a:lvl1pPr>
      <a:lvl2pPr marL="647700" algn="ctr" rtl="0" fontAlgn="base">
        <a:spcBef>
          <a:spcPts val="1000"/>
        </a:spcBef>
        <a:spcAft>
          <a:spcPct val="0"/>
        </a:spcAft>
        <a:defRPr sz="3800">
          <a:solidFill>
            <a:srgbClr val="878787"/>
          </a:solidFill>
          <a:latin typeface="+mn-lt"/>
          <a:sym typeface="Calibri" pitchFamily="34" charset="0"/>
        </a:defRPr>
      </a:lvl2pPr>
      <a:lvl3pPr marL="1295400" algn="ctr" rtl="0" fontAlgn="base">
        <a:spcBef>
          <a:spcPts val="800"/>
        </a:spcBef>
        <a:spcAft>
          <a:spcPct val="0"/>
        </a:spcAft>
        <a:defRPr sz="3400">
          <a:solidFill>
            <a:srgbClr val="878787"/>
          </a:solidFill>
          <a:latin typeface="+mn-lt"/>
          <a:sym typeface="Calibri" pitchFamily="34" charset="0"/>
        </a:defRPr>
      </a:lvl3pPr>
      <a:lvl4pPr marL="1955800" algn="ctr" rtl="0" fontAlgn="base">
        <a:spcBef>
          <a:spcPts val="700"/>
        </a:spcBef>
        <a:spcAft>
          <a:spcPct val="0"/>
        </a:spcAft>
        <a:defRPr sz="2800">
          <a:solidFill>
            <a:srgbClr val="878787"/>
          </a:solidFill>
          <a:latin typeface="+mn-lt"/>
          <a:sym typeface="Calibri" pitchFamily="34" charset="0"/>
        </a:defRPr>
      </a:lvl4pPr>
      <a:lvl5pPr marL="2603500" algn="ctr" rtl="0" fontAlgn="base">
        <a:spcBef>
          <a:spcPts val="700"/>
        </a:spcBef>
        <a:spcAft>
          <a:spcPct val="0"/>
        </a:spcAft>
        <a:defRPr sz="2800">
          <a:solidFill>
            <a:srgbClr val="878787"/>
          </a:solidFill>
          <a:latin typeface="+mn-lt"/>
          <a:sym typeface="Calibri" pitchFamily="34" charset="0"/>
        </a:defRPr>
      </a:lvl5pPr>
      <a:lvl6pPr marL="3060700" algn="ctr" rtl="0" fontAlgn="base">
        <a:spcBef>
          <a:spcPts val="700"/>
        </a:spcBef>
        <a:spcAft>
          <a:spcPct val="0"/>
        </a:spcAft>
        <a:defRPr sz="2800">
          <a:solidFill>
            <a:srgbClr val="878787"/>
          </a:solidFill>
          <a:latin typeface="+mn-lt"/>
          <a:sym typeface="Calibri" pitchFamily="34" charset="0"/>
        </a:defRPr>
      </a:lvl6pPr>
      <a:lvl7pPr marL="3517900" algn="ctr" rtl="0" fontAlgn="base">
        <a:spcBef>
          <a:spcPts val="700"/>
        </a:spcBef>
        <a:spcAft>
          <a:spcPct val="0"/>
        </a:spcAft>
        <a:defRPr sz="2800">
          <a:solidFill>
            <a:srgbClr val="878787"/>
          </a:solidFill>
          <a:latin typeface="+mn-lt"/>
          <a:sym typeface="Calibri" pitchFamily="34" charset="0"/>
        </a:defRPr>
      </a:lvl7pPr>
      <a:lvl8pPr marL="3975100" algn="ctr" rtl="0" fontAlgn="base">
        <a:spcBef>
          <a:spcPts val="700"/>
        </a:spcBef>
        <a:spcAft>
          <a:spcPct val="0"/>
        </a:spcAft>
        <a:defRPr sz="2800">
          <a:solidFill>
            <a:srgbClr val="878787"/>
          </a:solidFill>
          <a:latin typeface="+mn-lt"/>
          <a:sym typeface="Calibri" pitchFamily="34" charset="0"/>
        </a:defRPr>
      </a:lvl8pPr>
      <a:lvl9pPr marL="4432300" algn="ctr" rtl="0" fontAlgn="base">
        <a:spcBef>
          <a:spcPts val="700"/>
        </a:spcBef>
        <a:spcAft>
          <a:spcPct val="0"/>
        </a:spcAft>
        <a:defRPr sz="2800">
          <a:solidFill>
            <a:srgbClr val="878787"/>
          </a:solidFill>
          <a:latin typeface="+mn-lt"/>
          <a:sym typeface="Calibri" pitchFamily="34" charset="0"/>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www.openmillennium.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facebook.com/shapethefutureproject" TargetMode="Externa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Oval 2"/>
          <p:cNvSpPr>
            <a:spLocks/>
          </p:cNvSpPr>
          <p:nvPr/>
        </p:nvSpPr>
        <p:spPr bwMode="auto">
          <a:xfrm>
            <a:off x="12407900" y="177800"/>
            <a:ext cx="342900" cy="342900"/>
          </a:xfrm>
          <a:prstGeom prst="ellipse">
            <a:avLst/>
          </a:prstGeom>
          <a:solidFill>
            <a:srgbClr val="BFBFBF"/>
          </a:solidFill>
          <a:ln>
            <a:noFill/>
          </a:ln>
          <a:extLst/>
        </p:spPr>
        <p:txBody>
          <a:bodyPr lIns="0" tIns="0" rIns="0" bIns="0"/>
          <a:lstStyle/>
          <a:p>
            <a:endParaRPr lang="pt-PT"/>
          </a:p>
        </p:txBody>
      </p:sp>
      <p:sp>
        <p:nvSpPr>
          <p:cNvPr id="36867" name="Oval 3"/>
          <p:cNvSpPr>
            <a:spLocks/>
          </p:cNvSpPr>
          <p:nvPr/>
        </p:nvSpPr>
        <p:spPr bwMode="auto">
          <a:xfrm>
            <a:off x="12407900" y="838200"/>
            <a:ext cx="342900" cy="342900"/>
          </a:xfrm>
          <a:prstGeom prst="ellipse">
            <a:avLst/>
          </a:prstGeom>
          <a:solidFill>
            <a:srgbClr val="BFBFBF"/>
          </a:solidFill>
          <a:ln>
            <a:noFill/>
          </a:ln>
          <a:extLst/>
        </p:spPr>
        <p:txBody>
          <a:bodyPr lIns="0" tIns="0" rIns="0" bIns="0"/>
          <a:lstStyle/>
          <a:p>
            <a:endParaRPr lang="pt-PT"/>
          </a:p>
        </p:txBody>
      </p:sp>
      <p:sp>
        <p:nvSpPr>
          <p:cNvPr id="36868" name="Oval 4"/>
          <p:cNvSpPr>
            <a:spLocks/>
          </p:cNvSpPr>
          <p:nvPr/>
        </p:nvSpPr>
        <p:spPr bwMode="auto">
          <a:xfrm>
            <a:off x="12407900" y="1498600"/>
            <a:ext cx="342900" cy="342900"/>
          </a:xfrm>
          <a:prstGeom prst="ellipse">
            <a:avLst/>
          </a:prstGeom>
          <a:solidFill>
            <a:srgbClr val="BFBFBF"/>
          </a:solidFill>
          <a:ln>
            <a:noFill/>
          </a:ln>
          <a:extLst/>
        </p:spPr>
        <p:txBody>
          <a:bodyPr lIns="0" tIns="0" rIns="0" bIns="0"/>
          <a:lstStyle/>
          <a:p>
            <a:endParaRPr lang="pt-PT"/>
          </a:p>
        </p:txBody>
      </p:sp>
      <p:sp>
        <p:nvSpPr>
          <p:cNvPr id="36869" name="Oval 5"/>
          <p:cNvSpPr>
            <a:spLocks/>
          </p:cNvSpPr>
          <p:nvPr/>
        </p:nvSpPr>
        <p:spPr bwMode="auto">
          <a:xfrm>
            <a:off x="12407900" y="2159000"/>
            <a:ext cx="342900" cy="342900"/>
          </a:xfrm>
          <a:prstGeom prst="ellipse">
            <a:avLst/>
          </a:prstGeom>
          <a:solidFill>
            <a:srgbClr val="BFBFBF"/>
          </a:solidFill>
          <a:ln>
            <a:noFill/>
          </a:ln>
          <a:extLst/>
        </p:spPr>
        <p:txBody>
          <a:bodyPr lIns="0" tIns="0" rIns="0" bIns="0"/>
          <a:lstStyle/>
          <a:p>
            <a:endParaRPr lang="pt-PT"/>
          </a:p>
        </p:txBody>
      </p:sp>
      <p:sp>
        <p:nvSpPr>
          <p:cNvPr id="36870" name="Oval 6"/>
          <p:cNvSpPr>
            <a:spLocks/>
          </p:cNvSpPr>
          <p:nvPr/>
        </p:nvSpPr>
        <p:spPr bwMode="auto">
          <a:xfrm>
            <a:off x="12407900" y="2819400"/>
            <a:ext cx="342900" cy="342900"/>
          </a:xfrm>
          <a:prstGeom prst="ellipse">
            <a:avLst/>
          </a:prstGeom>
          <a:solidFill>
            <a:srgbClr val="BFBFBF"/>
          </a:solidFill>
          <a:ln>
            <a:noFill/>
          </a:ln>
          <a:extLst/>
        </p:spPr>
        <p:txBody>
          <a:bodyPr lIns="0" tIns="0" rIns="0" bIns="0"/>
          <a:lstStyle/>
          <a:p>
            <a:endParaRPr lang="pt-PT"/>
          </a:p>
        </p:txBody>
      </p:sp>
      <p:sp>
        <p:nvSpPr>
          <p:cNvPr id="36871" name="Oval 7"/>
          <p:cNvSpPr>
            <a:spLocks/>
          </p:cNvSpPr>
          <p:nvPr/>
        </p:nvSpPr>
        <p:spPr bwMode="auto">
          <a:xfrm>
            <a:off x="12407900" y="3479800"/>
            <a:ext cx="342900" cy="342900"/>
          </a:xfrm>
          <a:prstGeom prst="ellipse">
            <a:avLst/>
          </a:prstGeom>
          <a:solidFill>
            <a:srgbClr val="BFBFBF"/>
          </a:solidFill>
          <a:ln>
            <a:noFill/>
          </a:ln>
          <a:extLst/>
        </p:spPr>
        <p:txBody>
          <a:bodyPr lIns="0" tIns="0" rIns="0" bIns="0"/>
          <a:lstStyle/>
          <a:p>
            <a:endParaRPr lang="pt-PT"/>
          </a:p>
        </p:txBody>
      </p:sp>
      <p:sp>
        <p:nvSpPr>
          <p:cNvPr id="36872" name="Oval 8"/>
          <p:cNvSpPr>
            <a:spLocks/>
          </p:cNvSpPr>
          <p:nvPr/>
        </p:nvSpPr>
        <p:spPr bwMode="auto">
          <a:xfrm>
            <a:off x="12407900" y="4140200"/>
            <a:ext cx="342900" cy="342900"/>
          </a:xfrm>
          <a:prstGeom prst="ellipse">
            <a:avLst/>
          </a:prstGeom>
          <a:solidFill>
            <a:srgbClr val="BFBFBF"/>
          </a:solidFill>
          <a:ln>
            <a:noFill/>
          </a:ln>
          <a:extLst/>
        </p:spPr>
        <p:txBody>
          <a:bodyPr lIns="0" tIns="0" rIns="0" bIns="0"/>
          <a:lstStyle/>
          <a:p>
            <a:endParaRPr lang="pt-PT"/>
          </a:p>
        </p:txBody>
      </p:sp>
      <p:sp>
        <p:nvSpPr>
          <p:cNvPr id="36873" name="Oval 9"/>
          <p:cNvSpPr>
            <a:spLocks/>
          </p:cNvSpPr>
          <p:nvPr/>
        </p:nvSpPr>
        <p:spPr bwMode="auto">
          <a:xfrm>
            <a:off x="12407900" y="4800600"/>
            <a:ext cx="342900" cy="342900"/>
          </a:xfrm>
          <a:prstGeom prst="ellipse">
            <a:avLst/>
          </a:prstGeom>
          <a:solidFill>
            <a:srgbClr val="BFBFBF"/>
          </a:solidFill>
          <a:ln>
            <a:noFill/>
          </a:ln>
          <a:extLst/>
        </p:spPr>
        <p:txBody>
          <a:bodyPr lIns="0" tIns="0" rIns="0" bIns="0"/>
          <a:lstStyle/>
          <a:p>
            <a:endParaRPr lang="pt-PT"/>
          </a:p>
        </p:txBody>
      </p:sp>
      <p:sp>
        <p:nvSpPr>
          <p:cNvPr id="36874" name="Oval 10"/>
          <p:cNvSpPr>
            <a:spLocks/>
          </p:cNvSpPr>
          <p:nvPr/>
        </p:nvSpPr>
        <p:spPr bwMode="auto">
          <a:xfrm>
            <a:off x="12407900" y="5461000"/>
            <a:ext cx="342900" cy="342900"/>
          </a:xfrm>
          <a:prstGeom prst="ellipse">
            <a:avLst/>
          </a:prstGeom>
          <a:solidFill>
            <a:srgbClr val="BFBFBF"/>
          </a:solidFill>
          <a:ln>
            <a:noFill/>
          </a:ln>
          <a:extLst/>
        </p:spPr>
        <p:txBody>
          <a:bodyPr lIns="0" tIns="0" rIns="0" bIns="0"/>
          <a:lstStyle/>
          <a:p>
            <a:endParaRPr lang="pt-PT"/>
          </a:p>
        </p:txBody>
      </p:sp>
      <p:sp>
        <p:nvSpPr>
          <p:cNvPr id="36875" name="Oval 11"/>
          <p:cNvSpPr>
            <a:spLocks/>
          </p:cNvSpPr>
          <p:nvPr/>
        </p:nvSpPr>
        <p:spPr bwMode="auto">
          <a:xfrm>
            <a:off x="12407900" y="6121400"/>
            <a:ext cx="342900" cy="342900"/>
          </a:xfrm>
          <a:prstGeom prst="ellipse">
            <a:avLst/>
          </a:prstGeom>
          <a:solidFill>
            <a:srgbClr val="BFBFBF"/>
          </a:solidFill>
          <a:ln>
            <a:noFill/>
          </a:ln>
          <a:extLst/>
        </p:spPr>
        <p:txBody>
          <a:bodyPr lIns="0" tIns="0" rIns="0" bIns="0"/>
          <a:lstStyle/>
          <a:p>
            <a:endParaRPr lang="pt-PT"/>
          </a:p>
        </p:txBody>
      </p:sp>
      <p:sp>
        <p:nvSpPr>
          <p:cNvPr id="36876" name="Oval 12"/>
          <p:cNvSpPr>
            <a:spLocks/>
          </p:cNvSpPr>
          <p:nvPr/>
        </p:nvSpPr>
        <p:spPr bwMode="auto">
          <a:xfrm>
            <a:off x="12407900" y="6781800"/>
            <a:ext cx="342900" cy="342900"/>
          </a:xfrm>
          <a:prstGeom prst="ellipse">
            <a:avLst/>
          </a:prstGeom>
          <a:solidFill>
            <a:srgbClr val="BFBFBF"/>
          </a:solidFill>
          <a:ln>
            <a:noFill/>
          </a:ln>
          <a:extLst/>
        </p:spPr>
        <p:txBody>
          <a:bodyPr lIns="0" tIns="0" rIns="0" bIns="0"/>
          <a:lstStyle/>
          <a:p>
            <a:endParaRPr lang="pt-PT"/>
          </a:p>
        </p:txBody>
      </p:sp>
      <p:sp>
        <p:nvSpPr>
          <p:cNvPr id="36877" name="Oval 13"/>
          <p:cNvSpPr>
            <a:spLocks/>
          </p:cNvSpPr>
          <p:nvPr/>
        </p:nvSpPr>
        <p:spPr bwMode="auto">
          <a:xfrm>
            <a:off x="12407900" y="7442200"/>
            <a:ext cx="342900" cy="342900"/>
          </a:xfrm>
          <a:prstGeom prst="ellipse">
            <a:avLst/>
          </a:prstGeom>
          <a:solidFill>
            <a:srgbClr val="BFBFBF"/>
          </a:solidFill>
          <a:ln>
            <a:noFill/>
          </a:ln>
          <a:extLst/>
        </p:spPr>
        <p:txBody>
          <a:bodyPr lIns="0" tIns="0" rIns="0" bIns="0"/>
          <a:lstStyle/>
          <a:p>
            <a:endParaRPr lang="pt-PT"/>
          </a:p>
        </p:txBody>
      </p:sp>
      <p:sp>
        <p:nvSpPr>
          <p:cNvPr id="36878" name="Oval 14"/>
          <p:cNvSpPr>
            <a:spLocks/>
          </p:cNvSpPr>
          <p:nvPr/>
        </p:nvSpPr>
        <p:spPr bwMode="auto">
          <a:xfrm>
            <a:off x="12407900" y="8102600"/>
            <a:ext cx="342900" cy="342900"/>
          </a:xfrm>
          <a:prstGeom prst="ellipse">
            <a:avLst/>
          </a:prstGeom>
          <a:solidFill>
            <a:srgbClr val="BFBFBF"/>
          </a:solidFill>
          <a:ln>
            <a:noFill/>
          </a:ln>
          <a:extLst/>
        </p:spPr>
        <p:txBody>
          <a:bodyPr lIns="0" tIns="0" rIns="0" bIns="0"/>
          <a:lstStyle/>
          <a:p>
            <a:endParaRPr lang="pt-PT"/>
          </a:p>
        </p:txBody>
      </p:sp>
      <p:sp>
        <p:nvSpPr>
          <p:cNvPr id="36879" name="Rectangle 15"/>
          <p:cNvSpPr>
            <a:spLocks/>
          </p:cNvSpPr>
          <p:nvPr/>
        </p:nvSpPr>
        <p:spPr bwMode="auto">
          <a:xfrm>
            <a:off x="673100" y="407988"/>
            <a:ext cx="11734800" cy="812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38100" tIns="38100" rIns="38100" bIns="38100"/>
          <a:lstStyle/>
          <a:p>
            <a:pPr algn="l"/>
            <a:r>
              <a:rPr lang="en-US" sz="4000" dirty="0">
                <a:solidFill>
                  <a:srgbClr val="419C36"/>
                </a:solidFill>
                <a:latin typeface="Verdana Bold" charset="0"/>
                <a:sym typeface="Verdana Bold" charset="0"/>
              </a:rPr>
              <a:t>Millennium@EDU Solution </a:t>
            </a:r>
            <a:r>
              <a:rPr lang="en-US" sz="4000" dirty="0" smtClean="0">
                <a:solidFill>
                  <a:srgbClr val="419C36"/>
                </a:solidFill>
                <a:latin typeface="Verdana Bold" charset="0"/>
                <a:sym typeface="Verdana Bold" charset="0"/>
              </a:rPr>
              <a:t>Pack By JP-IK</a:t>
            </a:r>
            <a:endParaRPr lang="en-US" sz="4000" dirty="0">
              <a:solidFill>
                <a:srgbClr val="419C36"/>
              </a:solidFill>
              <a:latin typeface="Verdana Bold" charset="0"/>
              <a:sym typeface="Verdana Bold" charset="0"/>
            </a:endParaRPr>
          </a:p>
        </p:txBody>
      </p:sp>
      <p:sp>
        <p:nvSpPr>
          <p:cNvPr id="36880" name="Rectangle 16"/>
          <p:cNvSpPr>
            <a:spLocks/>
          </p:cNvSpPr>
          <p:nvPr/>
        </p:nvSpPr>
        <p:spPr bwMode="auto">
          <a:xfrm>
            <a:off x="698500" y="1780456"/>
            <a:ext cx="9474200" cy="66650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38100" tIns="38100" rIns="38100" bIns="38100"/>
          <a:lstStyle/>
          <a:p>
            <a:pPr algn="l"/>
            <a:r>
              <a:rPr lang="en-US" sz="2400" u="sng" dirty="0" smtClean="0">
                <a:solidFill>
                  <a:srgbClr val="419C36"/>
                </a:solidFill>
                <a:latin typeface="Verdana Bold" charset="0"/>
                <a:sym typeface="Verdana Bold" charset="0"/>
              </a:rPr>
              <a:t>Individual Units (IU)</a:t>
            </a:r>
            <a:endParaRPr lang="en-US" sz="2400" dirty="0">
              <a:solidFill>
                <a:srgbClr val="419C36"/>
              </a:solidFill>
              <a:latin typeface="Verdana Bold" charset="0"/>
              <a:sym typeface="Verdana Bold" charset="0"/>
            </a:endParaRPr>
          </a:p>
          <a:p>
            <a:pPr lvl="0" algn="l"/>
            <a:r>
              <a:rPr lang="en-US" sz="2400" dirty="0" smtClean="0">
                <a:solidFill>
                  <a:schemeClr val="tx1"/>
                </a:solidFill>
                <a:latin typeface="Verdana Bold"/>
                <a:sym typeface="Verdana" pitchFamily="34" charset="0"/>
              </a:rPr>
              <a:t>Student Netbook (MG101A6)</a:t>
            </a:r>
          </a:p>
          <a:p>
            <a:pPr lvl="0" algn="l"/>
            <a:endParaRPr lang="en-US" sz="2400" dirty="0">
              <a:solidFill>
                <a:schemeClr val="tx1"/>
              </a:solidFill>
              <a:latin typeface="Verdana Bold"/>
              <a:sym typeface="Verdana" pitchFamily="34" charset="0"/>
            </a:endParaRPr>
          </a:p>
          <a:p>
            <a:pPr algn="l">
              <a:buClr>
                <a:srgbClr val="419C36"/>
              </a:buClr>
              <a:buSzPct val="125000"/>
              <a:buFont typeface="Verdana Bold" charset="0"/>
              <a:buChar char="•"/>
            </a:pPr>
            <a:r>
              <a:rPr lang="en-US" sz="2000" dirty="0" smtClean="0">
                <a:solidFill>
                  <a:srgbClr val="419C36"/>
                </a:solidFill>
                <a:latin typeface="Verdana Bold" charset="0"/>
                <a:sym typeface="Verdana Bold" charset="0"/>
              </a:rPr>
              <a:t> Windows </a:t>
            </a:r>
            <a:r>
              <a:rPr lang="en-US" sz="2000" dirty="0">
                <a:solidFill>
                  <a:srgbClr val="419C36"/>
                </a:solidFill>
                <a:latin typeface="Verdana Bold" charset="0"/>
                <a:sym typeface="Verdana Bold" charset="0"/>
              </a:rPr>
              <a:t>8 ready, in compliance with ILS® </a:t>
            </a:r>
          </a:p>
          <a:p>
            <a:pPr algn="l">
              <a:buClr>
                <a:srgbClr val="419C36"/>
              </a:buClr>
              <a:buSzPct val="125000"/>
              <a:buFont typeface="Verdana Bold" charset="0"/>
              <a:buChar char="•"/>
            </a:pPr>
            <a:r>
              <a:rPr lang="en-US" sz="2000" b="1" dirty="0" smtClean="0">
                <a:solidFill>
                  <a:srgbClr val="419C36"/>
                </a:solidFill>
                <a:latin typeface="Verdana Bold" charset="0"/>
                <a:sym typeface="Verdana Bold" charset="0"/>
              </a:rPr>
              <a:t> CPU</a:t>
            </a:r>
            <a:r>
              <a:rPr lang="en-US" sz="2000" b="1" dirty="0">
                <a:solidFill>
                  <a:srgbClr val="419C36"/>
                </a:solidFill>
                <a:latin typeface="Verdana Bold" charset="0"/>
                <a:sym typeface="Verdana Bold" charset="0"/>
              </a:rPr>
              <a:t>: </a:t>
            </a:r>
            <a:r>
              <a:rPr lang="en-US" sz="2000" dirty="0">
                <a:solidFill>
                  <a:srgbClr val="419C36"/>
                </a:solidFill>
                <a:latin typeface="Verdana Bold" charset="0"/>
                <a:sym typeface="Verdana Bold" charset="0"/>
              </a:rPr>
              <a:t>Frequency &gt;1.0GHz Number of Cores 2 </a:t>
            </a:r>
          </a:p>
          <a:p>
            <a:pPr algn="l">
              <a:buClr>
                <a:srgbClr val="419C36"/>
              </a:buClr>
              <a:buSzPct val="125000"/>
              <a:buFont typeface="Verdana Bold" charset="0"/>
              <a:buChar char="•"/>
            </a:pPr>
            <a:r>
              <a:rPr lang="en-US" sz="2000" b="1" dirty="0" smtClean="0">
                <a:solidFill>
                  <a:srgbClr val="419C36"/>
                </a:solidFill>
                <a:latin typeface="Verdana Bold" charset="0"/>
                <a:sym typeface="Verdana Bold" charset="0"/>
              </a:rPr>
              <a:t> Memory</a:t>
            </a:r>
            <a:r>
              <a:rPr lang="en-US" sz="2000" b="1" dirty="0">
                <a:solidFill>
                  <a:srgbClr val="419C36"/>
                </a:solidFill>
                <a:latin typeface="Verdana Bold" charset="0"/>
                <a:sym typeface="Verdana Bold" charset="0"/>
              </a:rPr>
              <a:t>: </a:t>
            </a:r>
            <a:r>
              <a:rPr lang="en-US" sz="2000" dirty="0">
                <a:solidFill>
                  <a:srgbClr val="419C36"/>
                </a:solidFill>
                <a:latin typeface="Verdana Bold" charset="0"/>
                <a:sym typeface="Verdana Bold" charset="0"/>
              </a:rPr>
              <a:t>2GB Type DDR3 </a:t>
            </a:r>
          </a:p>
          <a:p>
            <a:pPr algn="l">
              <a:buClr>
                <a:srgbClr val="419C36"/>
              </a:buClr>
              <a:buSzPct val="125000"/>
              <a:buFont typeface="Verdana Bold" charset="0"/>
              <a:buChar char="•"/>
            </a:pPr>
            <a:r>
              <a:rPr lang="en-US" sz="2000" b="1" dirty="0" smtClean="0">
                <a:solidFill>
                  <a:srgbClr val="419C36"/>
                </a:solidFill>
                <a:latin typeface="Verdana Bold" charset="0"/>
                <a:sym typeface="Verdana Bold" charset="0"/>
              </a:rPr>
              <a:t> LCD</a:t>
            </a:r>
            <a:r>
              <a:rPr lang="en-US" sz="2000" b="1" dirty="0">
                <a:solidFill>
                  <a:srgbClr val="419C36"/>
                </a:solidFill>
                <a:latin typeface="Verdana Bold" charset="0"/>
                <a:sym typeface="Verdana Bold" charset="0"/>
              </a:rPr>
              <a:t>: </a:t>
            </a:r>
            <a:r>
              <a:rPr lang="en-US" sz="2000" dirty="0">
                <a:solidFill>
                  <a:srgbClr val="419C36"/>
                </a:solidFill>
                <a:latin typeface="Verdana Bold" charset="0"/>
                <a:sym typeface="Verdana Bold" charset="0"/>
              </a:rPr>
              <a:t>Size 10.1” Resolution 1366x768 (HD) Anti-Glare </a:t>
            </a:r>
          </a:p>
          <a:p>
            <a:pPr algn="l">
              <a:buClr>
                <a:srgbClr val="419C36"/>
              </a:buClr>
              <a:buSzPct val="125000"/>
              <a:buFont typeface="Verdana Bold" charset="0"/>
              <a:buChar char="•"/>
            </a:pPr>
            <a:r>
              <a:rPr lang="en-US" sz="2000" dirty="0" smtClean="0">
                <a:solidFill>
                  <a:srgbClr val="419C36"/>
                </a:solidFill>
                <a:latin typeface="Verdana Bold" charset="0"/>
                <a:sym typeface="Verdana Bold" charset="0"/>
              </a:rPr>
              <a:t> </a:t>
            </a:r>
            <a:r>
              <a:rPr lang="en-US" sz="2000" b="1" dirty="0" smtClean="0">
                <a:solidFill>
                  <a:srgbClr val="419C36"/>
                </a:solidFill>
                <a:latin typeface="Verdana Bold" charset="0"/>
                <a:sym typeface="Verdana Bold" charset="0"/>
              </a:rPr>
              <a:t>Wi-Fi</a:t>
            </a:r>
            <a:r>
              <a:rPr lang="en-US" sz="2000" b="1" dirty="0">
                <a:solidFill>
                  <a:srgbClr val="419C36"/>
                </a:solidFill>
                <a:latin typeface="Verdana Bold" charset="0"/>
                <a:sym typeface="Verdana Bold" charset="0"/>
              </a:rPr>
              <a:t>:</a:t>
            </a:r>
            <a:r>
              <a:rPr lang="en-US" sz="2000" dirty="0">
                <a:solidFill>
                  <a:srgbClr val="419C36"/>
                </a:solidFill>
                <a:latin typeface="Verdana Bold" charset="0"/>
                <a:sym typeface="Verdana Bold" charset="0"/>
              </a:rPr>
              <a:t> Standard 802.11 B/G/N Frequency 2.4GHz </a:t>
            </a:r>
          </a:p>
          <a:p>
            <a:pPr algn="l">
              <a:buClr>
                <a:srgbClr val="419C36"/>
              </a:buClr>
              <a:buSzPct val="125000"/>
              <a:buFont typeface="Verdana Bold" charset="0"/>
              <a:buChar char="•"/>
            </a:pPr>
            <a:r>
              <a:rPr lang="en-US" sz="2000" dirty="0" smtClean="0">
                <a:solidFill>
                  <a:srgbClr val="419C36"/>
                </a:solidFill>
                <a:latin typeface="Verdana Bold" charset="0"/>
                <a:sym typeface="Verdana Bold" charset="0"/>
              </a:rPr>
              <a:t> </a:t>
            </a:r>
            <a:r>
              <a:rPr lang="en-US" sz="2000" b="1" dirty="0" smtClean="0">
                <a:solidFill>
                  <a:srgbClr val="419C36"/>
                </a:solidFill>
                <a:latin typeface="Verdana Bold" charset="0"/>
                <a:sym typeface="Verdana Bold" charset="0"/>
              </a:rPr>
              <a:t>Storage:</a:t>
            </a:r>
            <a:r>
              <a:rPr lang="en-US" sz="2000" dirty="0" smtClean="0">
                <a:solidFill>
                  <a:srgbClr val="419C36"/>
                </a:solidFill>
                <a:latin typeface="Verdana Bold" charset="0"/>
                <a:sym typeface="Verdana Bold" charset="0"/>
              </a:rPr>
              <a:t> Type SSD Capacity 32GB </a:t>
            </a:r>
            <a:endParaRPr lang="en-US" sz="2000" dirty="0">
              <a:solidFill>
                <a:srgbClr val="419C36"/>
              </a:solidFill>
              <a:latin typeface="Verdana Bold" charset="0"/>
              <a:sym typeface="Verdana Bold" charset="0"/>
            </a:endParaRPr>
          </a:p>
          <a:p>
            <a:pPr algn="l">
              <a:buClr>
                <a:srgbClr val="419C36"/>
              </a:buClr>
              <a:buSzPct val="125000"/>
              <a:buFont typeface="Verdana Bold" charset="0"/>
              <a:buChar char="•"/>
            </a:pPr>
            <a:r>
              <a:rPr lang="en-US" sz="2000" dirty="0" smtClean="0">
                <a:solidFill>
                  <a:srgbClr val="419C36"/>
                </a:solidFill>
                <a:latin typeface="Verdana Bold" charset="0"/>
                <a:sym typeface="Verdana Bold" charset="0"/>
              </a:rPr>
              <a:t> </a:t>
            </a:r>
            <a:r>
              <a:rPr lang="en-US" sz="2000" b="1" dirty="0" smtClean="0">
                <a:solidFill>
                  <a:srgbClr val="419C36"/>
                </a:solidFill>
                <a:latin typeface="Verdana Bold" charset="0"/>
                <a:sym typeface="Verdana Bold" charset="0"/>
              </a:rPr>
              <a:t>Webcam</a:t>
            </a:r>
            <a:r>
              <a:rPr lang="en-US" sz="2000" b="1" dirty="0">
                <a:solidFill>
                  <a:srgbClr val="419C36"/>
                </a:solidFill>
                <a:latin typeface="Verdana Bold" charset="0"/>
                <a:sym typeface="Verdana Bold" charset="0"/>
              </a:rPr>
              <a:t>:</a:t>
            </a:r>
            <a:r>
              <a:rPr lang="en-US" sz="2000" dirty="0">
                <a:solidFill>
                  <a:srgbClr val="419C36"/>
                </a:solidFill>
                <a:latin typeface="Verdana Bold" charset="0"/>
                <a:sym typeface="Verdana Bold" charset="0"/>
              </a:rPr>
              <a:t> Resolution 1.0M </a:t>
            </a:r>
          </a:p>
          <a:p>
            <a:pPr algn="l">
              <a:buClr>
                <a:srgbClr val="419C36"/>
              </a:buClr>
              <a:buSzPct val="125000"/>
              <a:buFont typeface="Verdana Bold" charset="0"/>
              <a:buChar char="•"/>
            </a:pPr>
            <a:r>
              <a:rPr lang="en-US" sz="2000" dirty="0" smtClean="0">
                <a:solidFill>
                  <a:srgbClr val="419C36"/>
                </a:solidFill>
                <a:latin typeface="Verdana Bold" charset="0"/>
                <a:sym typeface="Verdana Bold" charset="0"/>
              </a:rPr>
              <a:t> </a:t>
            </a:r>
            <a:r>
              <a:rPr lang="en-US" sz="2000" b="1" dirty="0" smtClean="0">
                <a:solidFill>
                  <a:srgbClr val="419C36"/>
                </a:solidFill>
                <a:latin typeface="Verdana Bold" charset="0"/>
                <a:sym typeface="Verdana Bold" charset="0"/>
              </a:rPr>
              <a:t>Security:</a:t>
            </a:r>
            <a:r>
              <a:rPr lang="en-US" sz="2000" dirty="0" smtClean="0">
                <a:solidFill>
                  <a:srgbClr val="419C36"/>
                </a:solidFill>
                <a:latin typeface="Verdana Bold" charset="0"/>
                <a:sym typeface="Verdana Bold" charset="0"/>
              </a:rPr>
              <a:t> TPM Chip - Theft Deterrent compliant </a:t>
            </a:r>
            <a:endParaRPr lang="en-US" sz="2000" dirty="0">
              <a:solidFill>
                <a:srgbClr val="419C36"/>
              </a:solidFill>
              <a:latin typeface="Verdana Bold" charset="0"/>
              <a:sym typeface="Verdana Bold" charset="0"/>
            </a:endParaRPr>
          </a:p>
          <a:p>
            <a:pPr algn="l">
              <a:buClr>
                <a:srgbClr val="419C36"/>
              </a:buClr>
              <a:buSzPct val="125000"/>
              <a:buFont typeface="Verdana Bold" charset="0"/>
              <a:buChar char="•"/>
            </a:pPr>
            <a:r>
              <a:rPr lang="en-US" sz="2000" dirty="0" smtClean="0">
                <a:solidFill>
                  <a:srgbClr val="419C36"/>
                </a:solidFill>
                <a:latin typeface="Verdana Bold" charset="0"/>
                <a:sym typeface="Verdana Bold" charset="0"/>
              </a:rPr>
              <a:t> </a:t>
            </a:r>
            <a:r>
              <a:rPr lang="en-US" sz="2000" b="1" dirty="0" smtClean="0">
                <a:solidFill>
                  <a:srgbClr val="419C36"/>
                </a:solidFill>
                <a:latin typeface="Verdana Bold" charset="0"/>
                <a:sym typeface="Verdana Bold" charset="0"/>
              </a:rPr>
              <a:t>Card </a:t>
            </a:r>
            <a:r>
              <a:rPr lang="en-US" sz="2000" b="1" dirty="0">
                <a:solidFill>
                  <a:srgbClr val="419C36"/>
                </a:solidFill>
                <a:latin typeface="Verdana Bold" charset="0"/>
                <a:sym typeface="Verdana Bold" charset="0"/>
              </a:rPr>
              <a:t>Reader: </a:t>
            </a:r>
            <a:r>
              <a:rPr lang="en-US" sz="2000" dirty="0">
                <a:solidFill>
                  <a:srgbClr val="419C36"/>
                </a:solidFill>
                <a:latin typeface="Verdana Bold" charset="0"/>
                <a:sym typeface="Verdana Bold" charset="0"/>
              </a:rPr>
              <a:t>Type 2 in1  Format Support SDHC / MMC </a:t>
            </a:r>
          </a:p>
          <a:p>
            <a:pPr algn="l">
              <a:buClr>
                <a:srgbClr val="419C36"/>
              </a:buClr>
              <a:buSzPct val="125000"/>
              <a:buFont typeface="Verdana Bold" charset="0"/>
              <a:buChar char="•"/>
            </a:pPr>
            <a:r>
              <a:rPr lang="en-US" sz="2000" dirty="0" smtClean="0">
                <a:solidFill>
                  <a:srgbClr val="419C36"/>
                </a:solidFill>
                <a:latin typeface="Verdana Bold" charset="0"/>
                <a:sym typeface="Verdana Bold" charset="0"/>
              </a:rPr>
              <a:t> </a:t>
            </a:r>
            <a:r>
              <a:rPr lang="en-US" sz="2000" b="1" dirty="0" smtClean="0">
                <a:solidFill>
                  <a:srgbClr val="419C36"/>
                </a:solidFill>
                <a:latin typeface="Verdana Bold" charset="0"/>
                <a:sym typeface="Verdana Bold" charset="0"/>
              </a:rPr>
              <a:t>I/O</a:t>
            </a:r>
            <a:r>
              <a:rPr lang="en-US" sz="2000" b="1" dirty="0">
                <a:solidFill>
                  <a:srgbClr val="419C36"/>
                </a:solidFill>
                <a:latin typeface="Verdana Bold" charset="0"/>
                <a:sym typeface="Verdana Bold" charset="0"/>
              </a:rPr>
              <a:t>:</a:t>
            </a:r>
            <a:r>
              <a:rPr lang="en-US" sz="2000" dirty="0">
                <a:solidFill>
                  <a:srgbClr val="419C36"/>
                </a:solidFill>
                <a:latin typeface="Verdana Bold" charset="0"/>
                <a:sym typeface="Verdana Bold" charset="0"/>
              </a:rPr>
              <a:t> USB Ports 2 2x Jacks for </a:t>
            </a:r>
            <a:r>
              <a:rPr lang="en-US" sz="2000" dirty="0" smtClean="0">
                <a:solidFill>
                  <a:srgbClr val="419C36"/>
                </a:solidFill>
                <a:latin typeface="Verdana Bold" charset="0"/>
                <a:sym typeface="Verdana Bold" charset="0"/>
              </a:rPr>
              <a:t>Microphone/Headphone</a:t>
            </a:r>
          </a:p>
          <a:p>
            <a:pPr algn="l">
              <a:buClr>
                <a:srgbClr val="419C36"/>
              </a:buClr>
              <a:buSzPct val="125000"/>
              <a:buFont typeface="Verdana Bold" charset="0"/>
              <a:buChar char="•"/>
            </a:pPr>
            <a:r>
              <a:rPr lang="en-US" sz="2000" dirty="0">
                <a:solidFill>
                  <a:srgbClr val="419C36"/>
                </a:solidFill>
                <a:latin typeface="Verdana Bold" charset="0"/>
                <a:sym typeface="Verdana Bold" charset="0"/>
              </a:rPr>
              <a:t> </a:t>
            </a:r>
            <a:r>
              <a:rPr lang="en-US" sz="2000" b="1" dirty="0" smtClean="0">
                <a:solidFill>
                  <a:srgbClr val="419C36"/>
                </a:solidFill>
                <a:latin typeface="Verdana Bold" charset="0"/>
                <a:sym typeface="Verdana Bold" charset="0"/>
              </a:rPr>
              <a:t>Battery: </a:t>
            </a:r>
            <a:r>
              <a:rPr lang="en-US" sz="2000" dirty="0" smtClean="0">
                <a:solidFill>
                  <a:srgbClr val="419C36"/>
                </a:solidFill>
                <a:latin typeface="Verdana Bold" charset="0"/>
                <a:sym typeface="Verdana Bold" charset="0"/>
              </a:rPr>
              <a:t>3 cells </a:t>
            </a:r>
            <a:endParaRPr lang="en-US" sz="2000" dirty="0">
              <a:solidFill>
                <a:srgbClr val="419C36"/>
              </a:solidFill>
              <a:latin typeface="Verdana Bold" charset="0"/>
              <a:sym typeface="Verdana Bold" charset="0"/>
            </a:endParaRPr>
          </a:p>
          <a:p>
            <a:pPr algn="l">
              <a:buClr>
                <a:srgbClr val="419C36"/>
              </a:buClr>
              <a:buSzPct val="125000"/>
              <a:buFont typeface="Verdana Bold" charset="0"/>
              <a:buChar char="•"/>
            </a:pPr>
            <a:r>
              <a:rPr lang="en-US" sz="2000" dirty="0" smtClean="0">
                <a:solidFill>
                  <a:srgbClr val="419C36"/>
                </a:solidFill>
                <a:latin typeface="Verdana Bold" charset="0"/>
                <a:sym typeface="Verdana Bold" charset="0"/>
              </a:rPr>
              <a:t> </a:t>
            </a:r>
            <a:r>
              <a:rPr lang="en-US" sz="2000" b="1" dirty="0" smtClean="0">
                <a:solidFill>
                  <a:srgbClr val="419C36"/>
                </a:solidFill>
                <a:latin typeface="Verdana Bold" charset="0"/>
                <a:sym typeface="Verdana Bold" charset="0"/>
              </a:rPr>
              <a:t>Software</a:t>
            </a:r>
            <a:r>
              <a:rPr lang="en-US" sz="2000" b="1" dirty="0">
                <a:solidFill>
                  <a:srgbClr val="419C36"/>
                </a:solidFill>
                <a:latin typeface="Verdana Bold" charset="0"/>
                <a:sym typeface="Verdana Bold" charset="0"/>
              </a:rPr>
              <a:t>:</a:t>
            </a:r>
            <a:r>
              <a:rPr lang="en-US" sz="2000" dirty="0">
                <a:solidFill>
                  <a:srgbClr val="419C36"/>
                </a:solidFill>
                <a:latin typeface="Verdana Bold" charset="0"/>
                <a:sym typeface="Verdana Bold" charset="0"/>
              </a:rPr>
              <a:t> Includes ILS® Software </a:t>
            </a:r>
            <a:r>
              <a:rPr lang="en-US" sz="2000" dirty="0" smtClean="0">
                <a:solidFill>
                  <a:srgbClr val="419C36"/>
                </a:solidFill>
                <a:latin typeface="Verdana Bold" charset="0"/>
                <a:sym typeface="Verdana Bold" charset="0"/>
              </a:rPr>
              <a:t>Stack </a:t>
            </a:r>
            <a:endParaRPr lang="en-US" sz="2000" dirty="0">
              <a:solidFill>
                <a:srgbClr val="419C36"/>
              </a:solidFill>
              <a:latin typeface="Verdana Bold" charset="0"/>
              <a:sym typeface="Verdana Bold" charset="0"/>
            </a:endParaRPr>
          </a:p>
          <a:p>
            <a:pPr algn="l">
              <a:buClr>
                <a:srgbClr val="419C36"/>
              </a:buClr>
              <a:buSzPct val="125000"/>
              <a:buFont typeface="Verdana Bold" charset="0"/>
              <a:buChar char="•"/>
            </a:pPr>
            <a:r>
              <a:rPr lang="en-US" sz="2000" dirty="0" smtClean="0">
                <a:solidFill>
                  <a:srgbClr val="419C36"/>
                </a:solidFill>
                <a:latin typeface="Verdana Bold" charset="0"/>
                <a:sym typeface="Verdana Bold" charset="0"/>
              </a:rPr>
              <a:t> </a:t>
            </a:r>
            <a:r>
              <a:rPr lang="en-US" sz="2000" b="1" dirty="0" smtClean="0">
                <a:solidFill>
                  <a:srgbClr val="419C36"/>
                </a:solidFill>
                <a:latin typeface="Verdana Bold" charset="0"/>
                <a:sym typeface="Verdana Bold" charset="0"/>
              </a:rPr>
              <a:t>O.S.: </a:t>
            </a:r>
            <a:r>
              <a:rPr lang="en-US" sz="2000" dirty="0" smtClean="0">
                <a:solidFill>
                  <a:srgbClr val="419C36"/>
                </a:solidFill>
                <a:latin typeface="Verdana Bold" charset="0"/>
                <a:sym typeface="Verdana Bold" charset="0"/>
              </a:rPr>
              <a:t>Windows 8</a:t>
            </a:r>
            <a:r>
              <a:rPr lang="en-US" sz="2000" baseline="30000" dirty="0" smtClean="0">
                <a:solidFill>
                  <a:srgbClr val="419C36"/>
                </a:solidFill>
                <a:latin typeface="Verdana Bold" charset="0"/>
                <a:sym typeface="Verdana Bold" charset="0"/>
              </a:rPr>
              <a:t>(1) </a:t>
            </a:r>
            <a:r>
              <a:rPr lang="en-US" sz="2000" dirty="0">
                <a:solidFill>
                  <a:srgbClr val="419C36"/>
                </a:solidFill>
                <a:latin typeface="Verdana Bold" charset="0"/>
                <a:sym typeface="Verdana Bold" charset="0"/>
              </a:rPr>
              <a:t>or Linux </a:t>
            </a:r>
            <a:r>
              <a:rPr lang="en-US" sz="2000" dirty="0" smtClean="0">
                <a:solidFill>
                  <a:srgbClr val="419C36"/>
                </a:solidFill>
                <a:latin typeface="Verdana Bold" charset="0"/>
                <a:sym typeface="Verdana Bold" charset="0"/>
              </a:rPr>
              <a:t>Millennium 1.0</a:t>
            </a:r>
            <a:r>
              <a:rPr lang="en-US" sz="2000" baseline="30000" dirty="0" smtClean="0">
                <a:solidFill>
                  <a:srgbClr val="419C36"/>
                </a:solidFill>
                <a:latin typeface="Verdana Bold" charset="0"/>
                <a:sym typeface="Verdana Bold" charset="0"/>
              </a:rPr>
              <a:t>(2)</a:t>
            </a:r>
          </a:p>
          <a:p>
            <a:pPr lvl="0" algn="l">
              <a:buClr>
                <a:srgbClr val="419C36"/>
              </a:buClr>
              <a:buSzPct val="125000"/>
            </a:pPr>
            <a:endParaRPr lang="en-US" sz="1400" dirty="0">
              <a:solidFill>
                <a:srgbClr val="7F7F7F"/>
              </a:solidFill>
              <a:latin typeface="Verdana" pitchFamily="34" charset="0"/>
              <a:sym typeface="Verdana" pitchFamily="34" charset="0"/>
            </a:endParaRPr>
          </a:p>
          <a:p>
            <a:pPr algn="l">
              <a:buClr>
                <a:srgbClr val="419C36"/>
              </a:buClr>
              <a:buSzPct val="125000"/>
            </a:pPr>
            <a:endParaRPr lang="en-US" sz="2100" dirty="0">
              <a:solidFill>
                <a:srgbClr val="419C36"/>
              </a:solidFill>
              <a:latin typeface="Verdana Bold" charset="0"/>
              <a:sym typeface="Verdana Bold" charset="0"/>
            </a:endParaRPr>
          </a:p>
        </p:txBody>
      </p:sp>
      <p:pic>
        <p:nvPicPr>
          <p:cNvPr id="36884" name="Picture 20" descr="logo"/>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615738" y="8764588"/>
            <a:ext cx="1144587" cy="7588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 name="Picture 2" descr="C:\Users\mpsilva\Desktop\mg.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582519" y="2964954"/>
            <a:ext cx="4113425" cy="3911006"/>
          </a:xfrm>
          <a:prstGeom prst="rect">
            <a:avLst/>
          </a:prstGeom>
          <a:noFill/>
          <a:extLst>
            <a:ext uri="{909E8E84-426E-40DD-AFC4-6F175D3DCCD1}">
              <a14:hiddenFill xmlns:a14="http://schemas.microsoft.com/office/drawing/2010/main" xmlns="">
                <a:solidFill>
                  <a:srgbClr val="FFFFFF"/>
                </a:solidFill>
              </a14:hiddenFill>
            </a:ext>
          </a:extLst>
        </p:spPr>
      </p:pic>
      <p:pic>
        <p:nvPicPr>
          <p:cNvPr id="7170" name="Picture 2" descr="C:\Users\nlcruz\Desktop\Logotipos\ESP\jpg\ILS_type_single_AEW_ESP_highres.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018240" y="2543303"/>
            <a:ext cx="1944216" cy="843301"/>
          </a:xfrm>
          <a:prstGeom prst="rect">
            <a:avLst/>
          </a:prstGeom>
          <a:noFill/>
          <a:extLst>
            <a:ext uri="{909E8E84-426E-40DD-AFC4-6F175D3DCCD1}">
              <a14:hiddenFill xmlns:a14="http://schemas.microsoft.com/office/drawing/2010/main" xmlns="">
                <a:solidFill>
                  <a:srgbClr val="FFFFFF"/>
                </a:solidFill>
              </a14:hiddenFill>
            </a:ext>
          </a:extLst>
        </p:spPr>
      </p:pic>
      <p:sp>
        <p:nvSpPr>
          <p:cNvPr id="22" name="Rectangle 19"/>
          <p:cNvSpPr>
            <a:spLocks/>
          </p:cNvSpPr>
          <p:nvPr/>
        </p:nvSpPr>
        <p:spPr bwMode="auto">
          <a:xfrm>
            <a:off x="152400" y="9310688"/>
            <a:ext cx="12357100" cy="266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38100" tIns="38100" rIns="38100" bIns="38100"/>
          <a:lstStyle/>
          <a:p>
            <a:pPr algn="l"/>
            <a:r>
              <a:rPr lang="en-US" sz="1200" b="1" dirty="0">
                <a:solidFill>
                  <a:srgbClr val="7F7F7F"/>
                </a:solidFill>
                <a:latin typeface="Verdana" pitchFamily="34" charset="0"/>
                <a:sym typeface="Verdana Bold" charset="0"/>
              </a:rPr>
              <a:t>7</a:t>
            </a:r>
            <a:r>
              <a:rPr lang="en-US" sz="1200" b="1" dirty="0" smtClean="0">
                <a:solidFill>
                  <a:srgbClr val="7F7F7F"/>
                </a:solidFill>
                <a:latin typeface="Verdana" pitchFamily="34" charset="0"/>
                <a:sym typeface="Verdana Bold" charset="0"/>
              </a:rPr>
              <a:t> </a:t>
            </a:r>
            <a:r>
              <a:rPr lang="en-US" sz="1200" b="1" dirty="0">
                <a:solidFill>
                  <a:srgbClr val="419C36"/>
                </a:solidFill>
                <a:latin typeface="Verdana" pitchFamily="34" charset="0"/>
                <a:sym typeface="Verdana Bold" charset="0"/>
              </a:rPr>
              <a:t>|</a:t>
            </a:r>
            <a:r>
              <a:rPr lang="en-US" sz="1200" b="1" dirty="0">
                <a:solidFill>
                  <a:srgbClr val="7F7F7F"/>
                </a:solidFill>
                <a:latin typeface="Verdana" pitchFamily="34" charset="0"/>
                <a:sym typeface="Verdana Bold" charset="0"/>
              </a:rPr>
              <a:t> Millennium@EDU Solution Pack </a:t>
            </a:r>
            <a:r>
              <a:rPr lang="en-US" sz="1200" b="1" dirty="0" smtClean="0">
                <a:solidFill>
                  <a:srgbClr val="7F7F7F"/>
                </a:solidFill>
                <a:latin typeface="Verdana" pitchFamily="34" charset="0"/>
                <a:sym typeface="Verdana Bold" charset="0"/>
              </a:rPr>
              <a:t>Guidance by JP-IK </a:t>
            </a:r>
            <a:r>
              <a:rPr lang="en-US" sz="1200" b="1" dirty="0" smtClean="0">
                <a:solidFill>
                  <a:srgbClr val="419C36"/>
                </a:solidFill>
                <a:latin typeface="Verdana" pitchFamily="34" charset="0"/>
                <a:sym typeface="Verdana Bold" charset="0"/>
              </a:rPr>
              <a:t>|</a:t>
            </a:r>
            <a:r>
              <a:rPr lang="en-US" sz="1200" b="1" dirty="0" smtClean="0">
                <a:solidFill>
                  <a:srgbClr val="7F7F7F"/>
                </a:solidFill>
                <a:latin typeface="Verdana" pitchFamily="34" charset="0"/>
                <a:sym typeface="Verdana Bold" charset="0"/>
              </a:rPr>
              <a:t> </a:t>
            </a:r>
            <a:r>
              <a:rPr lang="en-US" sz="1200" b="1" dirty="0" err="1" smtClean="0">
                <a:solidFill>
                  <a:srgbClr val="7F7F7F"/>
                </a:solidFill>
                <a:latin typeface="Verdana" pitchFamily="34" charset="0"/>
                <a:sym typeface="Verdana Bold" charset="0"/>
              </a:rPr>
              <a:t>nov</a:t>
            </a:r>
            <a:r>
              <a:rPr lang="en-US" sz="1200" b="1" dirty="0" smtClean="0">
                <a:solidFill>
                  <a:srgbClr val="7F7F7F"/>
                </a:solidFill>
                <a:latin typeface="Verdana" pitchFamily="34" charset="0"/>
                <a:sym typeface="Verdana Bold" charset="0"/>
              </a:rPr>
              <a:t> 2012</a:t>
            </a:r>
            <a:endParaRPr lang="en-US" sz="1200" b="1" dirty="0">
              <a:solidFill>
                <a:srgbClr val="7F7F7F"/>
              </a:solidFill>
              <a:latin typeface="Verdana" pitchFamily="34" charset="0"/>
              <a:sym typeface="Verdana Bold" charset="0"/>
            </a:endParaRPr>
          </a:p>
        </p:txBody>
      </p:sp>
      <p:sp>
        <p:nvSpPr>
          <p:cNvPr id="2" name="CaixaDeTexto 1"/>
          <p:cNvSpPr txBox="1"/>
          <p:nvPr/>
        </p:nvSpPr>
        <p:spPr>
          <a:xfrm>
            <a:off x="7803027" y="8524771"/>
            <a:ext cx="3672408" cy="892552"/>
          </a:xfrm>
          <a:prstGeom prst="rect">
            <a:avLst/>
          </a:prstGeom>
          <a:noFill/>
        </p:spPr>
        <p:txBody>
          <a:bodyPr wrap="square" rtlCol="0">
            <a:spAutoFit/>
          </a:bodyPr>
          <a:lstStyle/>
          <a:p>
            <a:pPr algn="l">
              <a:buClr>
                <a:srgbClr val="419C36"/>
              </a:buClr>
              <a:buSzPct val="125000"/>
            </a:pPr>
            <a:endParaRPr lang="en-US" sz="2400" dirty="0">
              <a:solidFill>
                <a:srgbClr val="419C36"/>
              </a:solidFill>
              <a:latin typeface="Verdana Bold" charset="0"/>
              <a:sym typeface="Verdana Bold" charset="0"/>
            </a:endParaRPr>
          </a:p>
          <a:p>
            <a:pPr lvl="0">
              <a:buClr>
                <a:srgbClr val="419C36"/>
              </a:buClr>
              <a:buSzPct val="125000"/>
            </a:pPr>
            <a:r>
              <a:rPr lang="en-US" sz="1400" b="1" dirty="0">
                <a:solidFill>
                  <a:srgbClr val="419C36"/>
                </a:solidFill>
                <a:latin typeface="Verdana Bold" charset="0"/>
                <a:sym typeface="Verdana Bold" charset="0"/>
                <a:hlinkClick r:id="" action="ppaction://noaction"/>
              </a:rPr>
              <a:t>For more information please click here</a:t>
            </a:r>
            <a:endParaRPr lang="en-US" sz="1400" b="1" dirty="0">
              <a:solidFill>
                <a:srgbClr val="419C36"/>
              </a:solidFill>
              <a:latin typeface="Verdana Bold" charset="0"/>
              <a:sym typeface="Verdana Bold" charset="0"/>
            </a:endParaRPr>
          </a:p>
          <a:p>
            <a:endParaRPr lang="pt-PT" sz="1400" dirty="0"/>
          </a:p>
        </p:txBody>
      </p:sp>
      <p:sp>
        <p:nvSpPr>
          <p:cNvPr id="23" name="CaixaDeTexto 22"/>
          <p:cNvSpPr txBox="1"/>
          <p:nvPr/>
        </p:nvSpPr>
        <p:spPr>
          <a:xfrm>
            <a:off x="744774" y="6857817"/>
            <a:ext cx="11081692" cy="1938992"/>
          </a:xfrm>
          <a:prstGeom prst="rect">
            <a:avLst/>
          </a:prstGeom>
          <a:noFill/>
        </p:spPr>
        <p:txBody>
          <a:bodyPr wrap="square" rtlCol="0">
            <a:spAutoFit/>
          </a:bodyPr>
          <a:lstStyle/>
          <a:p>
            <a:pPr lvl="0" algn="l">
              <a:buClr>
                <a:srgbClr val="419C36"/>
              </a:buClr>
              <a:buSzPct val="125000"/>
            </a:pPr>
            <a:endParaRPr lang="en-US" sz="1400" dirty="0">
              <a:solidFill>
                <a:srgbClr val="7F7F7F"/>
              </a:solidFill>
              <a:latin typeface="Verdana" pitchFamily="34" charset="0"/>
              <a:sym typeface="Verdana" pitchFamily="34" charset="0"/>
            </a:endParaRPr>
          </a:p>
          <a:p>
            <a:pPr lvl="0" algn="l">
              <a:buClr>
                <a:srgbClr val="419C36"/>
              </a:buClr>
              <a:buSzPct val="125000"/>
            </a:pPr>
            <a:r>
              <a:rPr lang="en-US" sz="1000" dirty="0">
                <a:solidFill>
                  <a:srgbClr val="7F7F7F"/>
                </a:solidFill>
                <a:latin typeface="Verdana" pitchFamily="34" charset="0"/>
                <a:sym typeface="Verdana" pitchFamily="34" charset="0"/>
              </a:rPr>
              <a:t>(1)</a:t>
            </a:r>
            <a:r>
              <a:rPr lang="en-US" sz="1000" dirty="0" err="1">
                <a:solidFill>
                  <a:srgbClr val="7F7F7F"/>
                </a:solidFill>
                <a:latin typeface="Verdana" pitchFamily="34" charset="0"/>
                <a:sym typeface="Verdana" pitchFamily="34" charset="0"/>
              </a:rPr>
              <a:t>Millennium@EDU</a:t>
            </a:r>
            <a:r>
              <a:rPr lang="en-US" sz="1000" dirty="0">
                <a:solidFill>
                  <a:srgbClr val="7F7F7F"/>
                </a:solidFill>
                <a:latin typeface="Verdana" pitchFamily="34" charset="0"/>
                <a:sym typeface="Verdana" pitchFamily="34" charset="0"/>
              </a:rPr>
              <a:t> initiatives will benefit from special conditions for licensing Windows 8, Windows 8 Pro, Microsoft Office and Office 365, including value added funds, under the terms and conditions of Microsoft's "Shape the Future" program, aimed at helping governments invest in education technology to create jobs, drive economic growth and increase competitiveness. For more information, see </a:t>
            </a:r>
            <a:r>
              <a:rPr lang="en-US" sz="1000" dirty="0">
                <a:solidFill>
                  <a:srgbClr val="7F7F7F"/>
                </a:solidFill>
                <a:latin typeface="Verdana" pitchFamily="34" charset="0"/>
                <a:sym typeface="Verdana" pitchFamily="34" charset="0"/>
                <a:hlinkClick r:id="rId6"/>
              </a:rPr>
              <a:t>http://facebook.com/shapethefutureproject</a:t>
            </a:r>
            <a:r>
              <a:rPr lang="en-US" sz="1000" dirty="0">
                <a:solidFill>
                  <a:srgbClr val="7F7F7F"/>
                </a:solidFill>
                <a:latin typeface="Verdana" pitchFamily="34" charset="0"/>
                <a:sym typeface="Verdana" pitchFamily="34" charset="0"/>
              </a:rPr>
              <a:t> </a:t>
            </a:r>
          </a:p>
          <a:p>
            <a:pPr lvl="0" algn="l">
              <a:buClr>
                <a:srgbClr val="419C36"/>
              </a:buClr>
              <a:buSzPct val="125000"/>
            </a:pPr>
            <a:endParaRPr lang="en-US" sz="1000" dirty="0">
              <a:solidFill>
                <a:srgbClr val="7F7F7F"/>
              </a:solidFill>
              <a:latin typeface="Verdana" pitchFamily="34" charset="0"/>
              <a:sym typeface="Verdana" pitchFamily="34" charset="0"/>
            </a:endParaRPr>
          </a:p>
          <a:p>
            <a:pPr lvl="0" algn="l">
              <a:buClr>
                <a:srgbClr val="419C36"/>
              </a:buClr>
              <a:buSzPct val="125000"/>
            </a:pPr>
            <a:r>
              <a:rPr lang="en-US" sz="1000" dirty="0">
                <a:solidFill>
                  <a:srgbClr val="7F7F7F"/>
                </a:solidFill>
                <a:latin typeface="Verdana" pitchFamily="34" charset="0"/>
                <a:sym typeface="Verdana" pitchFamily="34" charset="0"/>
              </a:rPr>
              <a:t>(2) Millennium@EDU Linux is based in </a:t>
            </a:r>
            <a:r>
              <a:rPr lang="en-US" sz="1000" dirty="0" err="1">
                <a:solidFill>
                  <a:srgbClr val="7F7F7F"/>
                </a:solidFill>
                <a:latin typeface="Verdana" pitchFamily="34" charset="0"/>
                <a:sym typeface="Verdana" pitchFamily="34" charset="0"/>
              </a:rPr>
              <a:t>Debian</a:t>
            </a:r>
            <a:r>
              <a:rPr lang="en-US" sz="1000" dirty="0">
                <a:solidFill>
                  <a:srgbClr val="7F7F7F"/>
                </a:solidFill>
                <a:latin typeface="Verdana" pitchFamily="34" charset="0"/>
                <a:sym typeface="Verdana" pitchFamily="34" charset="0"/>
              </a:rPr>
              <a:t> Wheezy merged with contributions and enhancements of the member organizations of </a:t>
            </a:r>
            <a:r>
              <a:rPr lang="en-US" sz="1000" dirty="0" err="1">
                <a:solidFill>
                  <a:srgbClr val="7F7F7F"/>
                </a:solidFill>
                <a:latin typeface="Verdana" pitchFamily="34" charset="0"/>
                <a:sym typeface="Verdana" pitchFamily="34" charset="0"/>
              </a:rPr>
              <a:t>OpenMillennium</a:t>
            </a:r>
            <a:r>
              <a:rPr lang="en-US" sz="1000" dirty="0">
                <a:solidFill>
                  <a:srgbClr val="7F7F7F"/>
                </a:solidFill>
                <a:latin typeface="Verdana" pitchFamily="34" charset="0"/>
                <a:sym typeface="Verdana" pitchFamily="34" charset="0"/>
              </a:rPr>
              <a:t> </a:t>
            </a:r>
            <a:r>
              <a:rPr lang="en-US" sz="1000" dirty="0" err="1" smtClean="0">
                <a:solidFill>
                  <a:srgbClr val="7F7F7F"/>
                </a:solidFill>
                <a:latin typeface="Verdana" pitchFamily="34" charset="0"/>
                <a:sym typeface="Verdana" pitchFamily="34" charset="0"/>
              </a:rPr>
              <a:t>Initative</a:t>
            </a:r>
            <a:r>
              <a:rPr lang="en-US" sz="1000" dirty="0" smtClean="0">
                <a:solidFill>
                  <a:srgbClr val="7F7F7F"/>
                </a:solidFill>
                <a:latin typeface="Verdana" pitchFamily="34" charset="0"/>
                <a:sym typeface="Verdana" pitchFamily="34" charset="0"/>
              </a:rPr>
              <a:t>. This </a:t>
            </a:r>
            <a:r>
              <a:rPr lang="en-US" sz="1000" dirty="0">
                <a:solidFill>
                  <a:srgbClr val="7F7F7F"/>
                </a:solidFill>
                <a:latin typeface="Verdana" pitchFamily="34" charset="0"/>
                <a:sym typeface="Verdana" pitchFamily="34" charset="0"/>
              </a:rPr>
              <a:t>version has been totally supported and certified for </a:t>
            </a:r>
            <a:r>
              <a:rPr lang="en-US" sz="1000" dirty="0" err="1">
                <a:solidFill>
                  <a:srgbClr val="7F7F7F"/>
                </a:solidFill>
                <a:latin typeface="Verdana" pitchFamily="34" charset="0"/>
                <a:sym typeface="Verdana" pitchFamily="34" charset="0"/>
              </a:rPr>
              <a:t>Millennium@Edu</a:t>
            </a:r>
            <a:r>
              <a:rPr lang="en-US" sz="1000" dirty="0">
                <a:solidFill>
                  <a:srgbClr val="7F7F7F"/>
                </a:solidFill>
                <a:latin typeface="Verdana" pitchFamily="34" charset="0"/>
                <a:sym typeface="Verdana" pitchFamily="34" charset="0"/>
              </a:rPr>
              <a:t> computers, giving a guarantee of total hardware support and performance optimization. </a:t>
            </a:r>
            <a:r>
              <a:rPr lang="en-US" sz="1000" dirty="0" smtClean="0">
                <a:solidFill>
                  <a:srgbClr val="7F7F7F"/>
                </a:solidFill>
                <a:latin typeface="Verdana" pitchFamily="34" charset="0"/>
                <a:sym typeface="Verdana" pitchFamily="34" charset="0"/>
              </a:rPr>
              <a:t>It can </a:t>
            </a:r>
            <a:r>
              <a:rPr lang="en-US" sz="1000" dirty="0">
                <a:solidFill>
                  <a:srgbClr val="7F7F7F"/>
                </a:solidFill>
                <a:latin typeface="Verdana" pitchFamily="34" charset="0"/>
                <a:sym typeface="Verdana" pitchFamily="34" charset="0"/>
              </a:rPr>
              <a:t>be used and transformed by </a:t>
            </a:r>
            <a:r>
              <a:rPr lang="en-US" sz="1000" dirty="0" smtClean="0">
                <a:solidFill>
                  <a:srgbClr val="7F7F7F"/>
                </a:solidFill>
                <a:latin typeface="Verdana" pitchFamily="34" charset="0"/>
                <a:sym typeface="Verdana" pitchFamily="34" charset="0"/>
              </a:rPr>
              <a:t>local </a:t>
            </a:r>
            <a:r>
              <a:rPr lang="en-US" sz="1000" dirty="0">
                <a:solidFill>
                  <a:srgbClr val="7F7F7F"/>
                </a:solidFill>
                <a:latin typeface="Verdana" pitchFamily="34" charset="0"/>
                <a:sym typeface="Verdana" pitchFamily="34" charset="0"/>
              </a:rPr>
              <a:t>and regional groups or companies, adapting it to the needs of </a:t>
            </a:r>
            <a:r>
              <a:rPr lang="en-US" sz="1000" dirty="0" smtClean="0">
                <a:solidFill>
                  <a:srgbClr val="7F7F7F"/>
                </a:solidFill>
                <a:latin typeface="Verdana" pitchFamily="34" charset="0"/>
                <a:sym typeface="Verdana" pitchFamily="34" charset="0"/>
              </a:rPr>
              <a:t>each region. </a:t>
            </a:r>
            <a:r>
              <a:rPr lang="en-US" sz="1000" dirty="0">
                <a:solidFill>
                  <a:srgbClr val="7F7F7F"/>
                </a:solidFill>
                <a:latin typeface="Verdana" pitchFamily="34" charset="0"/>
                <a:sym typeface="Verdana" pitchFamily="34" charset="0"/>
              </a:rPr>
              <a:t>For more </a:t>
            </a:r>
            <a:r>
              <a:rPr lang="en-US" sz="1000" dirty="0" smtClean="0">
                <a:solidFill>
                  <a:srgbClr val="7F7F7F"/>
                </a:solidFill>
                <a:latin typeface="Verdana" pitchFamily="34" charset="0"/>
                <a:sym typeface="Verdana" pitchFamily="34" charset="0"/>
              </a:rPr>
              <a:t>information, see </a:t>
            </a:r>
            <a:r>
              <a:rPr lang="en-US" sz="1000" dirty="0">
                <a:solidFill>
                  <a:srgbClr val="7F7F7F"/>
                </a:solidFill>
                <a:latin typeface="Verdana" pitchFamily="34" charset="0"/>
                <a:sym typeface="Verdana" pitchFamily="34" charset="0"/>
                <a:hlinkClick r:id="rId7"/>
              </a:rPr>
              <a:t>http://www.openmillennium.org/</a:t>
            </a:r>
            <a:r>
              <a:rPr lang="en-US" sz="1000" dirty="0">
                <a:solidFill>
                  <a:srgbClr val="7F7F7F"/>
                </a:solidFill>
                <a:latin typeface="Verdana" pitchFamily="34" charset="0"/>
                <a:sym typeface="Verdana" pitchFamily="34" charset="0"/>
              </a:rPr>
              <a:t> </a:t>
            </a:r>
          </a:p>
          <a:p>
            <a:pPr lvl="0" algn="l">
              <a:buClr>
                <a:srgbClr val="419C36"/>
              </a:buClr>
              <a:buSzPct val="125000"/>
            </a:pPr>
            <a:endParaRPr lang="en-US" sz="1000" dirty="0">
              <a:solidFill>
                <a:srgbClr val="7F7F7F"/>
              </a:solidFill>
              <a:latin typeface="Verdana" pitchFamily="34" charset="0"/>
              <a:sym typeface="Verdana" pitchFamily="34" charset="0"/>
            </a:endParaRPr>
          </a:p>
          <a:p>
            <a:pPr lvl="0" algn="l">
              <a:buClr>
                <a:srgbClr val="419C36"/>
              </a:buClr>
              <a:buSzPct val="125000"/>
            </a:pPr>
            <a:r>
              <a:rPr lang="en-US" sz="1000" dirty="0">
                <a:solidFill>
                  <a:srgbClr val="7F7F7F"/>
                </a:solidFill>
                <a:latin typeface="Verdana" pitchFamily="34" charset="0"/>
                <a:sym typeface="Verdana" pitchFamily="34" charset="0"/>
              </a:rPr>
              <a:t>(1)(2) Requires negotiation with the software developer.</a:t>
            </a:r>
          </a:p>
          <a:p>
            <a:pPr lvl="0" algn="l">
              <a:buClr>
                <a:srgbClr val="419C36"/>
              </a:buClr>
              <a:buSzPct val="125000"/>
            </a:pPr>
            <a:r>
              <a:rPr lang="en-US" sz="1000" dirty="0">
                <a:solidFill>
                  <a:srgbClr val="7F7F7F"/>
                </a:solidFill>
                <a:latin typeface="Verdana" pitchFamily="34" charset="0"/>
                <a:sym typeface="Verdana" pitchFamily="34" charset="0"/>
              </a:rPr>
              <a:t>The presented images are merely illustrative.</a:t>
            </a:r>
          </a:p>
          <a:p>
            <a:endParaRPr lang="pt-PT" sz="600" dirty="0"/>
          </a:p>
        </p:txBody>
      </p:sp>
    </p:spTree>
    <p:extLst>
      <p:ext uri="{BB962C8B-B14F-4D97-AF65-F5344CB8AC3E}">
        <p14:creationId xmlns:p14="http://schemas.microsoft.com/office/powerpoint/2010/main" xmlns="" val="47124037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capa5">
  <a:themeElements>
    <a:clrScheme name="">
      <a:dk1>
        <a:srgbClr val="000000"/>
      </a:dk1>
      <a:lt1>
        <a:srgbClr val="FFFFFF"/>
      </a:lt1>
      <a:dk2>
        <a:srgbClr val="000000"/>
      </a:dk2>
      <a:lt2>
        <a:srgbClr val="808080"/>
      </a:lt2>
      <a:accent1>
        <a:srgbClr val="FFFFFF"/>
      </a:accent1>
      <a:accent2>
        <a:srgbClr val="333399"/>
      </a:accent2>
      <a:accent3>
        <a:srgbClr val="FFFFFF"/>
      </a:accent3>
      <a:accent4>
        <a:srgbClr val="000000"/>
      </a:accent4>
      <a:accent5>
        <a:srgbClr val="FFFFFF"/>
      </a:accent5>
      <a:accent6>
        <a:srgbClr val="2D2D8A"/>
      </a:accent6>
      <a:hlink>
        <a:srgbClr val="009999"/>
      </a:hlink>
      <a:folHlink>
        <a:srgbClr val="99CC00"/>
      </a:folHlink>
    </a:clrScheme>
    <a:fontScheme name="capa5">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800" b="0" i="0" u="none" strike="noStrike" cap="none" normalizeH="0" baseline="0" smtClean="0">
            <a:ln>
              <a:noFill/>
            </a:ln>
            <a:solidFill>
              <a:srgbClr val="000000"/>
            </a:solidFill>
            <a:effectLst/>
            <a:latin typeface="GillSans" charset="0"/>
            <a:sym typeface="Gill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800" b="0" i="0" u="none" strike="noStrike" cap="none" normalizeH="0" baseline="0" smtClean="0">
            <a:ln>
              <a:noFill/>
            </a:ln>
            <a:solidFill>
              <a:srgbClr val="000000"/>
            </a:solidFill>
            <a:effectLst/>
            <a:latin typeface="GillSans" charset="0"/>
            <a:sym typeface="GillSans" charset="0"/>
          </a:defRPr>
        </a:defPPr>
      </a:lstStyle>
    </a:lnDef>
  </a:objectDefaults>
  <a:extraClrSchemeLst>
    <a:extraClrScheme>
      <a:clrScheme name="capa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ispositivo de título">
  <a:themeElements>
    <a:clrScheme name="">
      <a:dk1>
        <a:srgbClr val="000000"/>
      </a:dk1>
      <a:lt1>
        <a:srgbClr val="FFFFFF"/>
      </a:lt1>
      <a:dk2>
        <a:srgbClr val="000000"/>
      </a:dk2>
      <a:lt2>
        <a:srgbClr val="808080"/>
      </a:lt2>
      <a:accent1>
        <a:srgbClr val="419C36"/>
      </a:accent1>
      <a:accent2>
        <a:srgbClr val="333399"/>
      </a:accent2>
      <a:accent3>
        <a:srgbClr val="FFFFFF"/>
      </a:accent3>
      <a:accent4>
        <a:srgbClr val="000000"/>
      </a:accent4>
      <a:accent5>
        <a:srgbClr val="B0CBAE"/>
      </a:accent5>
      <a:accent6>
        <a:srgbClr val="2D2D8A"/>
      </a:accent6>
      <a:hlink>
        <a:srgbClr val="009999"/>
      </a:hlink>
      <a:folHlink>
        <a:srgbClr val="99CC00"/>
      </a:folHlink>
    </a:clrScheme>
    <a:fontScheme name="dispositivo de título">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800" b="0" i="0" u="none" strike="noStrike" cap="none" normalizeH="0" baseline="0" smtClean="0">
            <a:ln>
              <a:noFill/>
            </a:ln>
            <a:solidFill>
              <a:srgbClr val="000000"/>
            </a:solidFill>
            <a:effectLst/>
            <a:latin typeface="GillSans" charset="0"/>
            <a:sym typeface="Gill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5800" b="0" i="0" u="none" strike="noStrike" cap="none" normalizeH="0" baseline="0" smtClean="0">
            <a:ln>
              <a:noFill/>
            </a:ln>
            <a:solidFill>
              <a:srgbClr val="000000"/>
            </a:solidFill>
            <a:effectLst/>
            <a:latin typeface="GillSans" charset="0"/>
            <a:sym typeface="GillSans" charset="0"/>
          </a:defRPr>
        </a:defPPr>
      </a:lstStyle>
    </a:lnDef>
  </a:objectDefaults>
  <a:extraClrSchemeLst>
    <a:extraClrScheme>
      <a:clrScheme name="dispositivo de títul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JP-IK_Template_MODELO</Template>
  <TotalTime>876</TotalTime>
  <Pages>0</Pages>
  <Words>312</Words>
  <Characters>0</Characters>
  <Application>Microsoft Office PowerPoint</Application>
  <PresentationFormat>Custom</PresentationFormat>
  <Lines>0</Lines>
  <Paragraphs>28</Paragraphs>
  <Slides>1</Slides>
  <Notes>1</Notes>
  <HiddenSlides>0</HiddenSlides>
  <MMClips>0</MMClip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capa5</vt:lpstr>
      <vt:lpstr>dispositivo de título</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Nádia L. Cruz</dc:creator>
  <cp:lastModifiedBy>Jim</cp:lastModifiedBy>
  <cp:revision>203</cp:revision>
  <cp:lastPrinted>2012-11-21T18:21:45Z</cp:lastPrinted>
  <dcterms:created xsi:type="dcterms:W3CDTF">2012-11-02T11:37:46Z</dcterms:created>
  <dcterms:modified xsi:type="dcterms:W3CDTF">2012-12-03T20:26:45Z</dcterms:modified>
</cp:coreProperties>
</file>