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0225-F842-46F1-9EB2-04DDC2C4D6D6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1D2D-13F3-4097-ADC8-752770DB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lcruz\Desktop\info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208"/>
            <a:ext cx="8592902" cy="64505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6" name="Oval 2"/>
          <p:cNvSpPr>
            <a:spLocks/>
          </p:cNvSpPr>
          <p:nvPr/>
        </p:nvSpPr>
        <p:spPr bwMode="auto">
          <a:xfrm>
            <a:off x="8724304" y="125015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87" name="Oval 3"/>
          <p:cNvSpPr>
            <a:spLocks/>
          </p:cNvSpPr>
          <p:nvPr/>
        </p:nvSpPr>
        <p:spPr bwMode="auto">
          <a:xfrm>
            <a:off x="8724304" y="589359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88" name="Oval 4"/>
          <p:cNvSpPr>
            <a:spLocks/>
          </p:cNvSpPr>
          <p:nvPr/>
        </p:nvSpPr>
        <p:spPr bwMode="auto">
          <a:xfrm>
            <a:off x="8724304" y="1053703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89" name="Oval 5"/>
          <p:cNvSpPr>
            <a:spLocks/>
          </p:cNvSpPr>
          <p:nvPr/>
        </p:nvSpPr>
        <p:spPr bwMode="auto">
          <a:xfrm>
            <a:off x="8724304" y="1518047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0" name="Oval 6"/>
          <p:cNvSpPr>
            <a:spLocks/>
          </p:cNvSpPr>
          <p:nvPr/>
        </p:nvSpPr>
        <p:spPr bwMode="auto">
          <a:xfrm>
            <a:off x="8724304" y="1982390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1" name="Oval 7"/>
          <p:cNvSpPr>
            <a:spLocks/>
          </p:cNvSpPr>
          <p:nvPr/>
        </p:nvSpPr>
        <p:spPr bwMode="auto">
          <a:xfrm>
            <a:off x="8724304" y="2446734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2" name="Oval 8"/>
          <p:cNvSpPr>
            <a:spLocks/>
          </p:cNvSpPr>
          <p:nvPr/>
        </p:nvSpPr>
        <p:spPr bwMode="auto">
          <a:xfrm>
            <a:off x="8724304" y="2911078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3" name="Oval 9"/>
          <p:cNvSpPr>
            <a:spLocks/>
          </p:cNvSpPr>
          <p:nvPr/>
        </p:nvSpPr>
        <p:spPr bwMode="auto">
          <a:xfrm>
            <a:off x="8724304" y="3375422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4" name="Oval 10"/>
          <p:cNvSpPr>
            <a:spLocks/>
          </p:cNvSpPr>
          <p:nvPr/>
        </p:nvSpPr>
        <p:spPr bwMode="auto">
          <a:xfrm>
            <a:off x="8724304" y="3839765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5" name="Oval 11"/>
          <p:cNvSpPr>
            <a:spLocks/>
          </p:cNvSpPr>
          <p:nvPr/>
        </p:nvSpPr>
        <p:spPr bwMode="auto">
          <a:xfrm>
            <a:off x="8724304" y="4304109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6" name="Oval 12"/>
          <p:cNvSpPr>
            <a:spLocks/>
          </p:cNvSpPr>
          <p:nvPr/>
        </p:nvSpPr>
        <p:spPr bwMode="auto">
          <a:xfrm>
            <a:off x="8724304" y="4768453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7" name="Oval 13"/>
          <p:cNvSpPr>
            <a:spLocks/>
          </p:cNvSpPr>
          <p:nvPr/>
        </p:nvSpPr>
        <p:spPr bwMode="auto">
          <a:xfrm>
            <a:off x="8724304" y="5232797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  <p:sp>
        <p:nvSpPr>
          <p:cNvPr id="41998" name="Oval 14"/>
          <p:cNvSpPr>
            <a:spLocks/>
          </p:cNvSpPr>
          <p:nvPr/>
        </p:nvSpPr>
        <p:spPr bwMode="auto">
          <a:xfrm>
            <a:off x="8724304" y="5697140"/>
            <a:ext cx="241102" cy="24110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5623437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Jim</cp:lastModifiedBy>
  <cp:revision>1</cp:revision>
  <dcterms:created xsi:type="dcterms:W3CDTF">2012-12-02T14:59:21Z</dcterms:created>
  <dcterms:modified xsi:type="dcterms:W3CDTF">2012-12-03T20:25:16Z</dcterms:modified>
</cp:coreProperties>
</file>