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0225-F842-46F1-9EB2-04DDC2C4D6D6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A1D2D-13F3-4097-ADC8-752770DBC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0225-F842-46F1-9EB2-04DDC2C4D6D6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A1D2D-13F3-4097-ADC8-752770DBC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0225-F842-46F1-9EB2-04DDC2C4D6D6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A1D2D-13F3-4097-ADC8-752770DBC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0225-F842-46F1-9EB2-04DDC2C4D6D6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A1D2D-13F3-4097-ADC8-752770DBC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0225-F842-46F1-9EB2-04DDC2C4D6D6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A1D2D-13F3-4097-ADC8-752770DBC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0225-F842-46F1-9EB2-04DDC2C4D6D6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A1D2D-13F3-4097-ADC8-752770DBC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0225-F842-46F1-9EB2-04DDC2C4D6D6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A1D2D-13F3-4097-ADC8-752770DBC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0225-F842-46F1-9EB2-04DDC2C4D6D6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A1D2D-13F3-4097-ADC8-752770DBC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0225-F842-46F1-9EB2-04DDC2C4D6D6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A1D2D-13F3-4097-ADC8-752770DBC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0225-F842-46F1-9EB2-04DDC2C4D6D6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A1D2D-13F3-4097-ADC8-752770DBC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0225-F842-46F1-9EB2-04DDC2C4D6D6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A1D2D-13F3-4097-ADC8-752770DBC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70225-F842-46F1-9EB2-04DDC2C4D6D6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A1D2D-13F3-4097-ADC8-752770DBC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nlcruz\Desktop\info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208"/>
            <a:ext cx="8592902" cy="64505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86" name="Oval 2"/>
          <p:cNvSpPr>
            <a:spLocks/>
          </p:cNvSpPr>
          <p:nvPr/>
        </p:nvSpPr>
        <p:spPr bwMode="auto">
          <a:xfrm>
            <a:off x="8724304" y="125015"/>
            <a:ext cx="241102" cy="241102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t-PT"/>
          </a:p>
        </p:txBody>
      </p:sp>
      <p:sp>
        <p:nvSpPr>
          <p:cNvPr id="41987" name="Oval 3"/>
          <p:cNvSpPr>
            <a:spLocks/>
          </p:cNvSpPr>
          <p:nvPr/>
        </p:nvSpPr>
        <p:spPr bwMode="auto">
          <a:xfrm>
            <a:off x="8724304" y="589359"/>
            <a:ext cx="241102" cy="241102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t-PT"/>
          </a:p>
        </p:txBody>
      </p:sp>
      <p:sp>
        <p:nvSpPr>
          <p:cNvPr id="41988" name="Oval 4"/>
          <p:cNvSpPr>
            <a:spLocks/>
          </p:cNvSpPr>
          <p:nvPr/>
        </p:nvSpPr>
        <p:spPr bwMode="auto">
          <a:xfrm>
            <a:off x="8724304" y="1053703"/>
            <a:ext cx="241102" cy="241102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t-PT"/>
          </a:p>
        </p:txBody>
      </p:sp>
      <p:sp>
        <p:nvSpPr>
          <p:cNvPr id="41989" name="Oval 5"/>
          <p:cNvSpPr>
            <a:spLocks/>
          </p:cNvSpPr>
          <p:nvPr/>
        </p:nvSpPr>
        <p:spPr bwMode="auto">
          <a:xfrm>
            <a:off x="8724304" y="1518047"/>
            <a:ext cx="241102" cy="241102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t-PT"/>
          </a:p>
        </p:txBody>
      </p:sp>
      <p:sp>
        <p:nvSpPr>
          <p:cNvPr id="41990" name="Oval 6"/>
          <p:cNvSpPr>
            <a:spLocks/>
          </p:cNvSpPr>
          <p:nvPr/>
        </p:nvSpPr>
        <p:spPr bwMode="auto">
          <a:xfrm>
            <a:off x="8724304" y="1982390"/>
            <a:ext cx="241102" cy="241102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t-PT"/>
          </a:p>
        </p:txBody>
      </p:sp>
      <p:sp>
        <p:nvSpPr>
          <p:cNvPr id="41991" name="Oval 7"/>
          <p:cNvSpPr>
            <a:spLocks/>
          </p:cNvSpPr>
          <p:nvPr/>
        </p:nvSpPr>
        <p:spPr bwMode="auto">
          <a:xfrm>
            <a:off x="8724304" y="2446734"/>
            <a:ext cx="241102" cy="241102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t-PT"/>
          </a:p>
        </p:txBody>
      </p:sp>
      <p:sp>
        <p:nvSpPr>
          <p:cNvPr id="41992" name="Oval 8"/>
          <p:cNvSpPr>
            <a:spLocks/>
          </p:cNvSpPr>
          <p:nvPr/>
        </p:nvSpPr>
        <p:spPr bwMode="auto">
          <a:xfrm>
            <a:off x="8724304" y="2911078"/>
            <a:ext cx="241102" cy="241102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t-PT"/>
          </a:p>
        </p:txBody>
      </p:sp>
      <p:sp>
        <p:nvSpPr>
          <p:cNvPr id="41993" name="Oval 9"/>
          <p:cNvSpPr>
            <a:spLocks/>
          </p:cNvSpPr>
          <p:nvPr/>
        </p:nvSpPr>
        <p:spPr bwMode="auto">
          <a:xfrm>
            <a:off x="8724304" y="3375422"/>
            <a:ext cx="241102" cy="241102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t-PT"/>
          </a:p>
        </p:txBody>
      </p:sp>
      <p:sp>
        <p:nvSpPr>
          <p:cNvPr id="41994" name="Oval 10"/>
          <p:cNvSpPr>
            <a:spLocks/>
          </p:cNvSpPr>
          <p:nvPr/>
        </p:nvSpPr>
        <p:spPr bwMode="auto">
          <a:xfrm>
            <a:off x="8724304" y="3839765"/>
            <a:ext cx="241102" cy="241102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t-PT"/>
          </a:p>
        </p:txBody>
      </p:sp>
      <p:sp>
        <p:nvSpPr>
          <p:cNvPr id="41995" name="Oval 11"/>
          <p:cNvSpPr>
            <a:spLocks/>
          </p:cNvSpPr>
          <p:nvPr/>
        </p:nvSpPr>
        <p:spPr bwMode="auto">
          <a:xfrm>
            <a:off x="8724304" y="4304109"/>
            <a:ext cx="241102" cy="241102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t-PT"/>
          </a:p>
        </p:txBody>
      </p:sp>
      <p:sp>
        <p:nvSpPr>
          <p:cNvPr id="41996" name="Oval 12"/>
          <p:cNvSpPr>
            <a:spLocks/>
          </p:cNvSpPr>
          <p:nvPr/>
        </p:nvSpPr>
        <p:spPr bwMode="auto">
          <a:xfrm>
            <a:off x="8724304" y="4768453"/>
            <a:ext cx="241102" cy="241102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t-PT"/>
          </a:p>
        </p:txBody>
      </p:sp>
      <p:sp>
        <p:nvSpPr>
          <p:cNvPr id="41997" name="Oval 13"/>
          <p:cNvSpPr>
            <a:spLocks/>
          </p:cNvSpPr>
          <p:nvPr/>
        </p:nvSpPr>
        <p:spPr bwMode="auto">
          <a:xfrm>
            <a:off x="8724304" y="5232797"/>
            <a:ext cx="241102" cy="241102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t-PT"/>
          </a:p>
        </p:txBody>
      </p:sp>
      <p:sp>
        <p:nvSpPr>
          <p:cNvPr id="41998" name="Oval 14"/>
          <p:cNvSpPr>
            <a:spLocks/>
          </p:cNvSpPr>
          <p:nvPr/>
        </p:nvSpPr>
        <p:spPr bwMode="auto">
          <a:xfrm>
            <a:off x="8724304" y="5697140"/>
            <a:ext cx="241102" cy="241102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5623437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</dc:creator>
  <cp:lastModifiedBy>Jim</cp:lastModifiedBy>
  <cp:revision>1</cp:revision>
  <dcterms:created xsi:type="dcterms:W3CDTF">2012-12-02T14:59:21Z</dcterms:created>
  <dcterms:modified xsi:type="dcterms:W3CDTF">2012-12-03T20:25:16Z</dcterms:modified>
</cp:coreProperties>
</file>